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 id="2147483730" r:id="rId5"/>
  </p:sldMasterIdLst>
  <p:notesMasterIdLst>
    <p:notesMasterId r:id="rId20"/>
  </p:notesMasterIdLst>
  <p:sldIdLst>
    <p:sldId id="256" r:id="rId6"/>
    <p:sldId id="269" r:id="rId7"/>
    <p:sldId id="267" r:id="rId8"/>
    <p:sldId id="4259" r:id="rId9"/>
    <p:sldId id="260" r:id="rId10"/>
    <p:sldId id="273" r:id="rId11"/>
    <p:sldId id="262" r:id="rId12"/>
    <p:sldId id="268" r:id="rId13"/>
    <p:sldId id="270" r:id="rId14"/>
    <p:sldId id="264" r:id="rId15"/>
    <p:sldId id="4266" r:id="rId16"/>
    <p:sldId id="263" r:id="rId17"/>
    <p:sldId id="272" r:id="rId18"/>
    <p:sldId id="26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B8B"/>
    <a:srgbClr val="00A97A"/>
    <a:srgbClr val="005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15DEA5-C0AA-4A88-B366-62B71760DF6D}" v="6" dt="2025-10-16T10:22:28.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3" autoAdjust="0"/>
    <p:restoredTop sz="86434" autoAdjust="0"/>
  </p:normalViewPr>
  <p:slideViewPr>
    <p:cSldViewPr snapToGrid="0" snapToObjects="1">
      <p:cViewPr varScale="1">
        <p:scale>
          <a:sx n="46" d="100"/>
          <a:sy n="46" d="100"/>
        </p:scale>
        <p:origin x="64" y="22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p:scale>
          <a:sx n="90" d="100"/>
          <a:sy n="90" d="100"/>
        </p:scale>
        <p:origin x="2616" y="-1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BEB98E-926D-458E-B2C3-0EC8ECF8198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BC22506-2657-4594-BB06-2442E02C2603}">
      <dgm:prSet/>
      <dgm:spPr/>
      <dgm:t>
        <a:bodyPr/>
        <a:lstStyle/>
        <a:p>
          <a:r>
            <a:rPr lang="en-GB" dirty="0">
              <a:solidFill>
                <a:schemeClr val="tx1"/>
              </a:solidFill>
            </a:rPr>
            <a:t>Trauma or crime</a:t>
          </a:r>
          <a:endParaRPr lang="en-US" dirty="0">
            <a:solidFill>
              <a:schemeClr val="tx1"/>
            </a:solidFill>
          </a:endParaRPr>
        </a:p>
      </dgm:t>
    </dgm:pt>
    <dgm:pt modelId="{C5E4A27D-4835-41E9-8425-E50B98F5C352}" type="parTrans" cxnId="{DE593C89-B918-4C18-8419-B2430AAA688A}">
      <dgm:prSet/>
      <dgm:spPr/>
      <dgm:t>
        <a:bodyPr/>
        <a:lstStyle/>
        <a:p>
          <a:endParaRPr lang="en-US"/>
        </a:p>
      </dgm:t>
    </dgm:pt>
    <dgm:pt modelId="{753D5864-4B8A-45B5-A14A-1C2588353269}" type="sibTrans" cxnId="{DE593C89-B918-4C18-8419-B2430AAA688A}">
      <dgm:prSet/>
      <dgm:spPr/>
      <dgm:t>
        <a:bodyPr/>
        <a:lstStyle/>
        <a:p>
          <a:endParaRPr lang="en-US"/>
        </a:p>
      </dgm:t>
    </dgm:pt>
    <dgm:pt modelId="{46031A69-F972-4BFB-AFA3-76A256B7F28D}">
      <dgm:prSet/>
      <dgm:spPr/>
      <dgm:t>
        <a:bodyPr/>
        <a:lstStyle/>
        <a:p>
          <a:r>
            <a:rPr lang="en-GB" dirty="0">
              <a:solidFill>
                <a:schemeClr val="tx1"/>
              </a:solidFill>
            </a:rPr>
            <a:t>Bereavement</a:t>
          </a:r>
          <a:endParaRPr lang="en-US" dirty="0">
            <a:solidFill>
              <a:schemeClr val="tx1"/>
            </a:solidFill>
          </a:endParaRPr>
        </a:p>
      </dgm:t>
    </dgm:pt>
    <dgm:pt modelId="{ACE855D2-BD64-446F-ABCB-90CE25FCF0C8}" type="parTrans" cxnId="{F8846D01-7A8E-474A-8046-B8ECFDC1F58B}">
      <dgm:prSet/>
      <dgm:spPr/>
      <dgm:t>
        <a:bodyPr/>
        <a:lstStyle/>
        <a:p>
          <a:endParaRPr lang="en-US"/>
        </a:p>
      </dgm:t>
    </dgm:pt>
    <dgm:pt modelId="{C6AE9E55-A5FF-4B36-A7B1-73BD735472F7}" type="sibTrans" cxnId="{F8846D01-7A8E-474A-8046-B8ECFDC1F58B}">
      <dgm:prSet/>
      <dgm:spPr/>
      <dgm:t>
        <a:bodyPr/>
        <a:lstStyle/>
        <a:p>
          <a:endParaRPr lang="en-US"/>
        </a:p>
      </dgm:t>
    </dgm:pt>
    <dgm:pt modelId="{D83EDC67-E735-4540-A479-CDB037C25B6A}">
      <dgm:prSet/>
      <dgm:spPr/>
      <dgm:t>
        <a:bodyPr/>
        <a:lstStyle/>
        <a:p>
          <a:r>
            <a:rPr lang="en-GB" dirty="0">
              <a:solidFill>
                <a:schemeClr val="tx1"/>
              </a:solidFill>
            </a:rPr>
            <a:t>Neurodiversity</a:t>
          </a:r>
          <a:endParaRPr lang="en-US" dirty="0">
            <a:solidFill>
              <a:schemeClr val="tx1"/>
            </a:solidFill>
          </a:endParaRPr>
        </a:p>
      </dgm:t>
    </dgm:pt>
    <dgm:pt modelId="{2ED756FE-7DF4-4E65-813B-415DD5EF5100}" type="parTrans" cxnId="{84C43028-D995-4EFB-963D-2B52616E7FEC}">
      <dgm:prSet/>
      <dgm:spPr/>
      <dgm:t>
        <a:bodyPr/>
        <a:lstStyle/>
        <a:p>
          <a:endParaRPr lang="en-US"/>
        </a:p>
      </dgm:t>
    </dgm:pt>
    <dgm:pt modelId="{2ADE91E2-3ADA-4BFF-BCBD-34B6608DEAFD}" type="sibTrans" cxnId="{84C43028-D995-4EFB-963D-2B52616E7FEC}">
      <dgm:prSet/>
      <dgm:spPr/>
      <dgm:t>
        <a:bodyPr/>
        <a:lstStyle/>
        <a:p>
          <a:endParaRPr lang="en-US"/>
        </a:p>
      </dgm:t>
    </dgm:pt>
    <dgm:pt modelId="{4CCE97EE-21A6-439F-BDA1-12F351C6F764}">
      <dgm:prSet/>
      <dgm:spPr/>
      <dgm:t>
        <a:bodyPr/>
        <a:lstStyle/>
        <a:p>
          <a:r>
            <a:rPr lang="en-GB" dirty="0">
              <a:solidFill>
                <a:schemeClr val="tx1"/>
              </a:solidFill>
            </a:rPr>
            <a:t>Cognitive issues that affect decision making and problem solving</a:t>
          </a:r>
          <a:endParaRPr lang="en-US" dirty="0">
            <a:solidFill>
              <a:schemeClr val="tx1"/>
            </a:solidFill>
          </a:endParaRPr>
        </a:p>
      </dgm:t>
    </dgm:pt>
    <dgm:pt modelId="{105878F3-8A54-4B4F-B3DF-043F267C26C4}" type="parTrans" cxnId="{D425E758-D097-42D4-AA95-F94BFF1A0098}">
      <dgm:prSet/>
      <dgm:spPr/>
      <dgm:t>
        <a:bodyPr/>
        <a:lstStyle/>
        <a:p>
          <a:endParaRPr lang="en-US"/>
        </a:p>
      </dgm:t>
    </dgm:pt>
    <dgm:pt modelId="{B936FC0B-9A3A-4529-AD5B-0486DBB256E1}" type="sibTrans" cxnId="{D425E758-D097-42D4-AA95-F94BFF1A0098}">
      <dgm:prSet/>
      <dgm:spPr/>
      <dgm:t>
        <a:bodyPr/>
        <a:lstStyle/>
        <a:p>
          <a:endParaRPr lang="en-US"/>
        </a:p>
      </dgm:t>
    </dgm:pt>
    <dgm:pt modelId="{B8576B18-82BB-434F-9EF9-27791625A0CD}">
      <dgm:prSet/>
      <dgm:spPr/>
      <dgm:t>
        <a:bodyPr/>
        <a:lstStyle/>
        <a:p>
          <a:r>
            <a:rPr lang="en-GB" dirty="0">
              <a:solidFill>
                <a:schemeClr val="tx1"/>
              </a:solidFill>
            </a:rPr>
            <a:t>Anxiety and/or depression</a:t>
          </a:r>
        </a:p>
        <a:p>
          <a:r>
            <a:rPr lang="en-GB" dirty="0">
              <a:solidFill>
                <a:schemeClr val="tx1"/>
              </a:solidFill>
            </a:rPr>
            <a:t>50%</a:t>
          </a:r>
          <a:endParaRPr lang="en-US" dirty="0">
            <a:solidFill>
              <a:schemeClr val="tx1"/>
            </a:solidFill>
          </a:endParaRPr>
        </a:p>
      </dgm:t>
    </dgm:pt>
    <dgm:pt modelId="{3A6A5BBF-050D-435D-BC68-EEFBBEE86BC8}" type="parTrans" cxnId="{12E1A422-D1D8-4AFC-A028-80FB50F3B842}">
      <dgm:prSet/>
      <dgm:spPr/>
      <dgm:t>
        <a:bodyPr/>
        <a:lstStyle/>
        <a:p>
          <a:endParaRPr lang="en-US"/>
        </a:p>
      </dgm:t>
    </dgm:pt>
    <dgm:pt modelId="{925CB4BB-41BF-49CF-AEFE-D8897A29EDE3}" type="sibTrans" cxnId="{12E1A422-D1D8-4AFC-A028-80FB50F3B842}">
      <dgm:prSet/>
      <dgm:spPr/>
      <dgm:t>
        <a:bodyPr/>
        <a:lstStyle/>
        <a:p>
          <a:endParaRPr lang="en-US"/>
        </a:p>
      </dgm:t>
    </dgm:pt>
    <dgm:pt modelId="{EFB3E65D-8B49-4EC9-B960-F04B12B963D4}">
      <dgm:prSet/>
      <dgm:spPr/>
      <dgm:t>
        <a:bodyPr/>
        <a:lstStyle/>
        <a:p>
          <a:r>
            <a:rPr lang="en-GB" dirty="0">
              <a:solidFill>
                <a:schemeClr val="tx1"/>
              </a:solidFill>
            </a:rPr>
            <a:t>Lack of control in other areas of </a:t>
          </a:r>
        </a:p>
        <a:p>
          <a:r>
            <a:rPr lang="en-GB" dirty="0">
              <a:solidFill>
                <a:schemeClr val="tx1"/>
              </a:solidFill>
            </a:rPr>
            <a:t>their life</a:t>
          </a:r>
          <a:endParaRPr lang="en-US" dirty="0">
            <a:solidFill>
              <a:schemeClr val="tx1"/>
            </a:solidFill>
          </a:endParaRPr>
        </a:p>
      </dgm:t>
    </dgm:pt>
    <dgm:pt modelId="{03046738-D017-42DC-BA8B-3CE91908662E}" type="parTrans" cxnId="{E957E933-BD4C-49C1-AFBB-DAF05F01D0B6}">
      <dgm:prSet/>
      <dgm:spPr/>
      <dgm:t>
        <a:bodyPr/>
        <a:lstStyle/>
        <a:p>
          <a:endParaRPr lang="en-US"/>
        </a:p>
      </dgm:t>
    </dgm:pt>
    <dgm:pt modelId="{E898AFAA-0E8D-4FEA-9C60-C02EE5828A4D}" type="sibTrans" cxnId="{E957E933-BD4C-49C1-AFBB-DAF05F01D0B6}">
      <dgm:prSet/>
      <dgm:spPr/>
      <dgm:t>
        <a:bodyPr/>
        <a:lstStyle/>
        <a:p>
          <a:endParaRPr lang="en-US"/>
        </a:p>
      </dgm:t>
    </dgm:pt>
    <dgm:pt modelId="{B244E5EA-B74F-440D-B6F0-4D24ADC5DEA6}">
      <dgm:prSet/>
      <dgm:spPr/>
      <dgm:t>
        <a:bodyPr/>
        <a:lstStyle/>
        <a:p>
          <a:r>
            <a:rPr lang="en-GB" dirty="0">
              <a:solidFill>
                <a:schemeClr val="tx1"/>
              </a:solidFill>
            </a:rPr>
            <a:t>Excessive guilt </a:t>
          </a:r>
        </a:p>
        <a:p>
          <a:r>
            <a:rPr lang="en-GB" dirty="0">
              <a:solidFill>
                <a:schemeClr val="tx1"/>
              </a:solidFill>
            </a:rPr>
            <a:t>about waste</a:t>
          </a:r>
          <a:endParaRPr lang="en-US" dirty="0">
            <a:solidFill>
              <a:schemeClr val="tx1"/>
            </a:solidFill>
          </a:endParaRPr>
        </a:p>
      </dgm:t>
    </dgm:pt>
    <dgm:pt modelId="{8295AA30-C4DE-4E08-B99F-B2E3B4C68B84}" type="parTrans" cxnId="{2C0B659E-94D3-4550-9DE0-8E9AB64CC070}">
      <dgm:prSet/>
      <dgm:spPr/>
      <dgm:t>
        <a:bodyPr/>
        <a:lstStyle/>
        <a:p>
          <a:endParaRPr lang="en-US"/>
        </a:p>
      </dgm:t>
    </dgm:pt>
    <dgm:pt modelId="{72A58146-980B-4E2D-BE0F-3085727C3069}" type="sibTrans" cxnId="{2C0B659E-94D3-4550-9DE0-8E9AB64CC070}">
      <dgm:prSet/>
      <dgm:spPr/>
      <dgm:t>
        <a:bodyPr/>
        <a:lstStyle/>
        <a:p>
          <a:endParaRPr lang="en-US"/>
        </a:p>
      </dgm:t>
    </dgm:pt>
    <dgm:pt modelId="{F43999A0-1269-4FE0-8C30-2FDA893DD8A8}">
      <dgm:prSet/>
      <dgm:spPr/>
      <dgm:t>
        <a:bodyPr/>
        <a:lstStyle/>
        <a:p>
          <a:r>
            <a:rPr lang="en-GB" dirty="0">
              <a:solidFill>
                <a:schemeClr val="tx1"/>
              </a:solidFill>
            </a:rPr>
            <a:t>Abuse</a:t>
          </a:r>
          <a:endParaRPr lang="en-US" dirty="0">
            <a:solidFill>
              <a:schemeClr val="tx1"/>
            </a:solidFill>
          </a:endParaRPr>
        </a:p>
      </dgm:t>
    </dgm:pt>
    <dgm:pt modelId="{0F9DBE31-C133-4C97-B1B6-302EACBACDDD}" type="parTrans" cxnId="{9F471C2A-2ECE-4240-8B2E-048B205F7768}">
      <dgm:prSet/>
      <dgm:spPr/>
      <dgm:t>
        <a:bodyPr/>
        <a:lstStyle/>
        <a:p>
          <a:endParaRPr lang="en-US"/>
        </a:p>
      </dgm:t>
    </dgm:pt>
    <dgm:pt modelId="{F69C0462-B671-4DB1-98BF-4C8BAE986149}" type="sibTrans" cxnId="{9F471C2A-2ECE-4240-8B2E-048B205F7768}">
      <dgm:prSet/>
      <dgm:spPr/>
      <dgm:t>
        <a:bodyPr/>
        <a:lstStyle/>
        <a:p>
          <a:endParaRPr lang="en-US"/>
        </a:p>
      </dgm:t>
    </dgm:pt>
    <dgm:pt modelId="{C4575CC5-93E3-43E5-BBCE-1766FCB578EC}">
      <dgm:prSet/>
      <dgm:spPr/>
      <dgm:t>
        <a:bodyPr/>
        <a:lstStyle/>
        <a:p>
          <a:r>
            <a:rPr lang="en-GB" dirty="0">
              <a:solidFill>
                <a:schemeClr val="tx1"/>
              </a:solidFill>
            </a:rPr>
            <a:t>Chronic disorganisation</a:t>
          </a:r>
          <a:endParaRPr lang="en-US" dirty="0">
            <a:solidFill>
              <a:schemeClr val="tx1"/>
            </a:solidFill>
          </a:endParaRPr>
        </a:p>
      </dgm:t>
    </dgm:pt>
    <dgm:pt modelId="{580EFFC7-D61B-47D8-8E9F-FDC931D2052B}" type="parTrans" cxnId="{5C6A85D7-92FD-408B-B32C-C1EA10770B9C}">
      <dgm:prSet/>
      <dgm:spPr/>
      <dgm:t>
        <a:bodyPr/>
        <a:lstStyle/>
        <a:p>
          <a:endParaRPr lang="en-US"/>
        </a:p>
      </dgm:t>
    </dgm:pt>
    <dgm:pt modelId="{350C07B6-8315-472B-93CC-C0A9AF950A7C}" type="sibTrans" cxnId="{5C6A85D7-92FD-408B-B32C-C1EA10770B9C}">
      <dgm:prSet/>
      <dgm:spPr/>
      <dgm:t>
        <a:bodyPr/>
        <a:lstStyle/>
        <a:p>
          <a:endParaRPr lang="en-US"/>
        </a:p>
      </dgm:t>
    </dgm:pt>
    <dgm:pt modelId="{D92A98D2-8590-46C1-8DF6-4610E85846AB}">
      <dgm:prSet/>
      <dgm:spPr/>
      <dgm:t>
        <a:bodyPr/>
        <a:lstStyle/>
        <a:p>
          <a:r>
            <a:rPr lang="en-GB" dirty="0">
              <a:solidFill>
                <a:schemeClr val="tx1"/>
              </a:solidFill>
            </a:rPr>
            <a:t>Empty nest syndrome</a:t>
          </a:r>
          <a:endParaRPr lang="en-US" dirty="0">
            <a:solidFill>
              <a:schemeClr val="tx1"/>
            </a:solidFill>
          </a:endParaRPr>
        </a:p>
      </dgm:t>
    </dgm:pt>
    <dgm:pt modelId="{D050FC2A-5215-4B47-84DC-D074A0E1206C}" type="parTrans" cxnId="{0B5E443E-D4D8-4989-99D1-640EFCD987A3}">
      <dgm:prSet/>
      <dgm:spPr/>
      <dgm:t>
        <a:bodyPr/>
        <a:lstStyle/>
        <a:p>
          <a:endParaRPr lang="en-US"/>
        </a:p>
      </dgm:t>
    </dgm:pt>
    <dgm:pt modelId="{2DA6029E-5E8C-42F7-A288-9489A247163E}" type="sibTrans" cxnId="{0B5E443E-D4D8-4989-99D1-640EFCD987A3}">
      <dgm:prSet/>
      <dgm:spPr/>
      <dgm:t>
        <a:bodyPr/>
        <a:lstStyle/>
        <a:p>
          <a:endParaRPr lang="en-US"/>
        </a:p>
      </dgm:t>
    </dgm:pt>
    <dgm:pt modelId="{9AFB4211-D056-4238-8F87-D9D104C4CF44}">
      <dgm:prSet/>
      <dgm:spPr/>
      <dgm:t>
        <a:bodyPr/>
        <a:lstStyle/>
        <a:p>
          <a:r>
            <a:rPr lang="en-GB" dirty="0">
              <a:solidFill>
                <a:schemeClr val="tx1"/>
              </a:solidFill>
            </a:rPr>
            <a:t>ADHD and Autism Spectrum</a:t>
          </a:r>
          <a:endParaRPr lang="en-US" dirty="0">
            <a:solidFill>
              <a:schemeClr val="tx1"/>
            </a:solidFill>
          </a:endParaRPr>
        </a:p>
      </dgm:t>
    </dgm:pt>
    <dgm:pt modelId="{5E2CA75F-D240-4E48-93A2-4B53FDB5F968}" type="parTrans" cxnId="{500A587A-56A2-4284-B1CA-068FBC9684F3}">
      <dgm:prSet/>
      <dgm:spPr/>
      <dgm:t>
        <a:bodyPr/>
        <a:lstStyle/>
        <a:p>
          <a:endParaRPr lang="en-US"/>
        </a:p>
      </dgm:t>
    </dgm:pt>
    <dgm:pt modelId="{B92FF496-BD04-4FEC-AE04-93A55D062A31}" type="sibTrans" cxnId="{500A587A-56A2-4284-B1CA-068FBC9684F3}">
      <dgm:prSet/>
      <dgm:spPr/>
      <dgm:t>
        <a:bodyPr/>
        <a:lstStyle/>
        <a:p>
          <a:endParaRPr lang="en-US"/>
        </a:p>
      </dgm:t>
    </dgm:pt>
    <dgm:pt modelId="{4F47E2C7-5C92-48D6-B969-EC236D07BDF9}">
      <dgm:prSet/>
      <dgm:spPr/>
      <dgm:t>
        <a:bodyPr/>
        <a:lstStyle/>
        <a:p>
          <a:r>
            <a:rPr lang="en-GB" dirty="0">
              <a:solidFill>
                <a:schemeClr val="tx1"/>
              </a:solidFill>
            </a:rPr>
            <a:t>Genetics and family history, hoarding behaviours often runs in families</a:t>
          </a:r>
          <a:endParaRPr lang="en-US" dirty="0">
            <a:solidFill>
              <a:schemeClr val="tx1"/>
            </a:solidFill>
          </a:endParaRPr>
        </a:p>
      </dgm:t>
    </dgm:pt>
    <dgm:pt modelId="{53D728E3-E89C-44EB-A141-760EA443AD8B}" type="parTrans" cxnId="{6E209B03-6863-48F6-B02A-AE08653D9847}">
      <dgm:prSet/>
      <dgm:spPr/>
      <dgm:t>
        <a:bodyPr/>
        <a:lstStyle/>
        <a:p>
          <a:endParaRPr lang="en-US"/>
        </a:p>
      </dgm:t>
    </dgm:pt>
    <dgm:pt modelId="{1DD80D08-D172-424A-91EF-48CFA17F566B}" type="sibTrans" cxnId="{6E209B03-6863-48F6-B02A-AE08653D9847}">
      <dgm:prSet/>
      <dgm:spPr/>
      <dgm:t>
        <a:bodyPr/>
        <a:lstStyle/>
        <a:p>
          <a:endParaRPr lang="en-US"/>
        </a:p>
      </dgm:t>
    </dgm:pt>
    <dgm:pt modelId="{318EDCD8-A288-4DA5-AF6E-F29592FAC5FC}">
      <dgm:prSet/>
      <dgm:spPr/>
      <dgm:t>
        <a:bodyPr/>
        <a:lstStyle/>
        <a:p>
          <a:r>
            <a:rPr lang="en-GB" dirty="0">
              <a:solidFill>
                <a:schemeClr val="tx1"/>
              </a:solidFill>
            </a:rPr>
            <a:t>Sentimental reasons – to help recapture a time when life felt good and secure</a:t>
          </a:r>
          <a:endParaRPr lang="en-US" dirty="0">
            <a:solidFill>
              <a:schemeClr val="tx1"/>
            </a:solidFill>
          </a:endParaRPr>
        </a:p>
      </dgm:t>
    </dgm:pt>
    <dgm:pt modelId="{0C21DAA4-DD2D-48A0-9378-5F6D8674AC63}" type="parTrans" cxnId="{2D7DA145-AC9E-4E4D-87F8-FA62AE3C20E5}">
      <dgm:prSet/>
      <dgm:spPr/>
      <dgm:t>
        <a:bodyPr/>
        <a:lstStyle/>
        <a:p>
          <a:endParaRPr lang="en-US"/>
        </a:p>
      </dgm:t>
    </dgm:pt>
    <dgm:pt modelId="{91EE1472-42DF-4B3C-B0AF-8157C7E1ECCC}" type="sibTrans" cxnId="{2D7DA145-AC9E-4E4D-87F8-FA62AE3C20E5}">
      <dgm:prSet/>
      <dgm:spPr/>
      <dgm:t>
        <a:bodyPr/>
        <a:lstStyle/>
        <a:p>
          <a:endParaRPr lang="en-US"/>
        </a:p>
      </dgm:t>
    </dgm:pt>
    <dgm:pt modelId="{80C12D2C-ABD9-479A-A3D6-E770E5558103}">
      <dgm:prSet/>
      <dgm:spPr/>
      <dgm:t>
        <a:bodyPr/>
        <a:lstStyle/>
        <a:p>
          <a:endParaRPr lang="en-GB" dirty="0"/>
        </a:p>
        <a:p>
          <a:r>
            <a:rPr lang="en-GB" dirty="0">
              <a:solidFill>
                <a:schemeClr val="tx1"/>
              </a:solidFill>
            </a:rPr>
            <a:t>Other mental </a:t>
          </a:r>
        </a:p>
        <a:p>
          <a:r>
            <a:rPr lang="en-GB" dirty="0">
              <a:solidFill>
                <a:schemeClr val="tx1"/>
              </a:solidFill>
            </a:rPr>
            <a:t>health conditions</a:t>
          </a:r>
        </a:p>
        <a:p>
          <a:r>
            <a:rPr lang="en-GB" dirty="0"/>
            <a:t> </a:t>
          </a:r>
          <a:endParaRPr lang="en-US" dirty="0"/>
        </a:p>
      </dgm:t>
    </dgm:pt>
    <dgm:pt modelId="{3C2D666E-EF8F-47DB-9F76-6BFFF962D144}" type="parTrans" cxnId="{24D20F53-F681-4E25-A63B-12A91303E1A0}">
      <dgm:prSet/>
      <dgm:spPr/>
      <dgm:t>
        <a:bodyPr/>
        <a:lstStyle/>
        <a:p>
          <a:endParaRPr lang="en-US"/>
        </a:p>
      </dgm:t>
    </dgm:pt>
    <dgm:pt modelId="{7B06A14F-1FA1-464C-A883-B1B023FDC7E5}" type="sibTrans" cxnId="{24D20F53-F681-4E25-A63B-12A91303E1A0}">
      <dgm:prSet/>
      <dgm:spPr/>
      <dgm:t>
        <a:bodyPr/>
        <a:lstStyle/>
        <a:p>
          <a:endParaRPr lang="en-US"/>
        </a:p>
      </dgm:t>
    </dgm:pt>
    <dgm:pt modelId="{C76BEF48-7AED-4984-A4DD-403A1846EB08}">
      <dgm:prSet/>
      <dgm:spPr/>
      <dgm:t>
        <a:bodyPr/>
        <a:lstStyle/>
        <a:p>
          <a:endParaRPr lang="en-GB" dirty="0"/>
        </a:p>
        <a:p>
          <a:r>
            <a:rPr lang="en-GB" dirty="0">
              <a:solidFill>
                <a:schemeClr val="tx1"/>
              </a:solidFill>
            </a:rPr>
            <a:t>Other health conditions</a:t>
          </a:r>
        </a:p>
        <a:p>
          <a:r>
            <a:rPr lang="en-GB" dirty="0"/>
            <a:t> </a:t>
          </a:r>
          <a:endParaRPr lang="en-US" dirty="0"/>
        </a:p>
      </dgm:t>
    </dgm:pt>
    <dgm:pt modelId="{56BCB093-BEED-40E4-9BE1-E5EC7C73B01B}" type="parTrans" cxnId="{837331B0-4BA1-488A-B3A5-96C5B13DE6B6}">
      <dgm:prSet/>
      <dgm:spPr/>
      <dgm:t>
        <a:bodyPr/>
        <a:lstStyle/>
        <a:p>
          <a:endParaRPr lang="en-GB"/>
        </a:p>
      </dgm:t>
    </dgm:pt>
    <dgm:pt modelId="{8102D83F-328A-444F-8DE3-40DF46AB343A}" type="sibTrans" cxnId="{837331B0-4BA1-488A-B3A5-96C5B13DE6B6}">
      <dgm:prSet/>
      <dgm:spPr/>
      <dgm:t>
        <a:bodyPr/>
        <a:lstStyle/>
        <a:p>
          <a:endParaRPr lang="en-GB"/>
        </a:p>
      </dgm:t>
    </dgm:pt>
    <dgm:pt modelId="{D8B63434-DFEA-4F14-A45D-1AA453E2BED8}" type="pres">
      <dgm:prSet presAssocID="{2EBEB98E-926D-458E-B2C3-0EC8ECF81982}" presName="diagram" presStyleCnt="0">
        <dgm:presLayoutVars>
          <dgm:dir/>
          <dgm:resizeHandles val="exact"/>
        </dgm:presLayoutVars>
      </dgm:prSet>
      <dgm:spPr/>
    </dgm:pt>
    <dgm:pt modelId="{1B59E961-9119-491A-BAB6-0839CBF75EA7}" type="pres">
      <dgm:prSet presAssocID="{7BC22506-2657-4594-BB06-2442E02C2603}" presName="node" presStyleLbl="node1" presStyleIdx="0" presStyleCnt="15">
        <dgm:presLayoutVars>
          <dgm:bulletEnabled val="1"/>
        </dgm:presLayoutVars>
      </dgm:prSet>
      <dgm:spPr/>
    </dgm:pt>
    <dgm:pt modelId="{66C948D1-61FD-4F67-B0CF-DF183C4C6312}" type="pres">
      <dgm:prSet presAssocID="{753D5864-4B8A-45B5-A14A-1C2588353269}" presName="sibTrans" presStyleCnt="0"/>
      <dgm:spPr/>
    </dgm:pt>
    <dgm:pt modelId="{971DEAF2-7707-4E35-B903-AF613560561C}" type="pres">
      <dgm:prSet presAssocID="{46031A69-F972-4BFB-AFA3-76A256B7F28D}" presName="node" presStyleLbl="node1" presStyleIdx="1" presStyleCnt="15">
        <dgm:presLayoutVars>
          <dgm:bulletEnabled val="1"/>
        </dgm:presLayoutVars>
      </dgm:prSet>
      <dgm:spPr/>
    </dgm:pt>
    <dgm:pt modelId="{D3690CEC-55A0-4AF5-B7A0-7F12DAEC8E77}" type="pres">
      <dgm:prSet presAssocID="{C6AE9E55-A5FF-4B36-A7B1-73BD735472F7}" presName="sibTrans" presStyleCnt="0"/>
      <dgm:spPr/>
    </dgm:pt>
    <dgm:pt modelId="{572883AD-BAF3-4829-9DA9-22C94058A205}" type="pres">
      <dgm:prSet presAssocID="{D83EDC67-E735-4540-A479-CDB037C25B6A}" presName="node" presStyleLbl="node1" presStyleIdx="2" presStyleCnt="15">
        <dgm:presLayoutVars>
          <dgm:bulletEnabled val="1"/>
        </dgm:presLayoutVars>
      </dgm:prSet>
      <dgm:spPr/>
    </dgm:pt>
    <dgm:pt modelId="{CC6D8E9C-B5C6-4FAB-B223-B808B4C18258}" type="pres">
      <dgm:prSet presAssocID="{2ADE91E2-3ADA-4BFF-BCBD-34B6608DEAFD}" presName="sibTrans" presStyleCnt="0"/>
      <dgm:spPr/>
    </dgm:pt>
    <dgm:pt modelId="{9B3BC191-2766-434D-B2AF-6326926FA10D}" type="pres">
      <dgm:prSet presAssocID="{4CCE97EE-21A6-439F-BDA1-12F351C6F764}" presName="node" presStyleLbl="node1" presStyleIdx="3" presStyleCnt="15">
        <dgm:presLayoutVars>
          <dgm:bulletEnabled val="1"/>
        </dgm:presLayoutVars>
      </dgm:prSet>
      <dgm:spPr/>
    </dgm:pt>
    <dgm:pt modelId="{FE32EBF4-B598-4400-9FCF-898B0E6B6D12}" type="pres">
      <dgm:prSet presAssocID="{B936FC0B-9A3A-4529-AD5B-0486DBB256E1}" presName="sibTrans" presStyleCnt="0"/>
      <dgm:spPr/>
    </dgm:pt>
    <dgm:pt modelId="{BB9E1BE2-6A83-477E-808D-EE6D2FF7D57A}" type="pres">
      <dgm:prSet presAssocID="{B8576B18-82BB-434F-9EF9-27791625A0CD}" presName="node" presStyleLbl="node1" presStyleIdx="4" presStyleCnt="15">
        <dgm:presLayoutVars>
          <dgm:bulletEnabled val="1"/>
        </dgm:presLayoutVars>
      </dgm:prSet>
      <dgm:spPr/>
    </dgm:pt>
    <dgm:pt modelId="{2048482C-B577-4B58-86DF-0D539E6BDDB8}" type="pres">
      <dgm:prSet presAssocID="{925CB4BB-41BF-49CF-AEFE-D8897A29EDE3}" presName="sibTrans" presStyleCnt="0"/>
      <dgm:spPr/>
    </dgm:pt>
    <dgm:pt modelId="{EA5FAF9B-AF3C-49BD-9C2C-3403BB609E22}" type="pres">
      <dgm:prSet presAssocID="{EFB3E65D-8B49-4EC9-B960-F04B12B963D4}" presName="node" presStyleLbl="node1" presStyleIdx="5" presStyleCnt="15">
        <dgm:presLayoutVars>
          <dgm:bulletEnabled val="1"/>
        </dgm:presLayoutVars>
      </dgm:prSet>
      <dgm:spPr/>
    </dgm:pt>
    <dgm:pt modelId="{BD79F55E-04E1-4F24-AA95-78D734040BC3}" type="pres">
      <dgm:prSet presAssocID="{E898AFAA-0E8D-4FEA-9C60-C02EE5828A4D}" presName="sibTrans" presStyleCnt="0"/>
      <dgm:spPr/>
    </dgm:pt>
    <dgm:pt modelId="{82BC61A7-8CAD-44C7-BD34-B41775A8DE13}" type="pres">
      <dgm:prSet presAssocID="{B244E5EA-B74F-440D-B6F0-4D24ADC5DEA6}" presName="node" presStyleLbl="node1" presStyleIdx="6" presStyleCnt="15">
        <dgm:presLayoutVars>
          <dgm:bulletEnabled val="1"/>
        </dgm:presLayoutVars>
      </dgm:prSet>
      <dgm:spPr/>
    </dgm:pt>
    <dgm:pt modelId="{B401B9BC-438B-420E-9472-184C5F88AF75}" type="pres">
      <dgm:prSet presAssocID="{72A58146-980B-4E2D-BE0F-3085727C3069}" presName="sibTrans" presStyleCnt="0"/>
      <dgm:spPr/>
    </dgm:pt>
    <dgm:pt modelId="{0AAF839B-0F0D-4968-8EDA-F158BE9CCAEB}" type="pres">
      <dgm:prSet presAssocID="{F43999A0-1269-4FE0-8C30-2FDA893DD8A8}" presName="node" presStyleLbl="node1" presStyleIdx="7" presStyleCnt="15">
        <dgm:presLayoutVars>
          <dgm:bulletEnabled val="1"/>
        </dgm:presLayoutVars>
      </dgm:prSet>
      <dgm:spPr/>
    </dgm:pt>
    <dgm:pt modelId="{6EF5ACA8-CD41-4A80-B702-5AE178C7F11E}" type="pres">
      <dgm:prSet presAssocID="{F69C0462-B671-4DB1-98BF-4C8BAE986149}" presName="sibTrans" presStyleCnt="0"/>
      <dgm:spPr/>
    </dgm:pt>
    <dgm:pt modelId="{BCDB3C28-B54A-4BF9-B065-458EAC974F59}" type="pres">
      <dgm:prSet presAssocID="{C4575CC5-93E3-43E5-BBCE-1766FCB578EC}" presName="node" presStyleLbl="node1" presStyleIdx="8" presStyleCnt="15">
        <dgm:presLayoutVars>
          <dgm:bulletEnabled val="1"/>
        </dgm:presLayoutVars>
      </dgm:prSet>
      <dgm:spPr/>
    </dgm:pt>
    <dgm:pt modelId="{1D295A18-B216-46EF-AA0B-DDA21EAF1073}" type="pres">
      <dgm:prSet presAssocID="{350C07B6-8315-472B-93CC-C0A9AF950A7C}" presName="sibTrans" presStyleCnt="0"/>
      <dgm:spPr/>
    </dgm:pt>
    <dgm:pt modelId="{E0B68FDD-0B4F-4DA0-B7C8-9E4AB2951CF0}" type="pres">
      <dgm:prSet presAssocID="{D92A98D2-8590-46C1-8DF6-4610E85846AB}" presName="node" presStyleLbl="node1" presStyleIdx="9" presStyleCnt="15">
        <dgm:presLayoutVars>
          <dgm:bulletEnabled val="1"/>
        </dgm:presLayoutVars>
      </dgm:prSet>
      <dgm:spPr/>
    </dgm:pt>
    <dgm:pt modelId="{1C1FE665-2A72-4876-A1E9-7FC4D5D2CF10}" type="pres">
      <dgm:prSet presAssocID="{2DA6029E-5E8C-42F7-A288-9489A247163E}" presName="sibTrans" presStyleCnt="0"/>
      <dgm:spPr/>
    </dgm:pt>
    <dgm:pt modelId="{8A8DACE6-9C86-4435-8893-9E7C9F90DC72}" type="pres">
      <dgm:prSet presAssocID="{9AFB4211-D056-4238-8F87-D9D104C4CF44}" presName="node" presStyleLbl="node1" presStyleIdx="10" presStyleCnt="15" custLinFactNeighborX="-185" custLinFactNeighborY="-1619">
        <dgm:presLayoutVars>
          <dgm:bulletEnabled val="1"/>
        </dgm:presLayoutVars>
      </dgm:prSet>
      <dgm:spPr/>
    </dgm:pt>
    <dgm:pt modelId="{E3D29E82-F24C-418F-9DA7-D0EA4F8788C0}" type="pres">
      <dgm:prSet presAssocID="{B92FF496-BD04-4FEC-AE04-93A55D062A31}" presName="sibTrans" presStyleCnt="0"/>
      <dgm:spPr/>
    </dgm:pt>
    <dgm:pt modelId="{87C2554F-8D0E-4852-A1FB-0B1D380B2F8F}" type="pres">
      <dgm:prSet presAssocID="{4F47E2C7-5C92-48D6-B969-EC236D07BDF9}" presName="node" presStyleLbl="node1" presStyleIdx="11" presStyleCnt="15" custLinFactNeighborX="223" custLinFactNeighborY="-1619">
        <dgm:presLayoutVars>
          <dgm:bulletEnabled val="1"/>
        </dgm:presLayoutVars>
      </dgm:prSet>
      <dgm:spPr/>
    </dgm:pt>
    <dgm:pt modelId="{E1FF45FF-767A-47C1-8962-7C43F8F01522}" type="pres">
      <dgm:prSet presAssocID="{1DD80D08-D172-424A-91EF-48CFA17F566B}" presName="sibTrans" presStyleCnt="0"/>
      <dgm:spPr/>
    </dgm:pt>
    <dgm:pt modelId="{7D6070AA-BA10-40E1-AC9C-BFC336D08ADB}" type="pres">
      <dgm:prSet presAssocID="{318EDCD8-A288-4DA5-AF6E-F29592FAC5FC}" presName="node" presStyleLbl="node1" presStyleIdx="12" presStyleCnt="15" custLinFactNeighborX="0" custLinFactNeighborY="-1619">
        <dgm:presLayoutVars>
          <dgm:bulletEnabled val="1"/>
        </dgm:presLayoutVars>
      </dgm:prSet>
      <dgm:spPr/>
    </dgm:pt>
    <dgm:pt modelId="{BF752B79-43AA-4D92-A8D3-6E762DAD355D}" type="pres">
      <dgm:prSet presAssocID="{91EE1472-42DF-4B3C-B0AF-8157C7E1ECCC}" presName="sibTrans" presStyleCnt="0"/>
      <dgm:spPr/>
    </dgm:pt>
    <dgm:pt modelId="{08133978-AEFC-4853-B85D-26580FC74962}" type="pres">
      <dgm:prSet presAssocID="{80C12D2C-ABD9-479A-A3D6-E770E5558103}" presName="node" presStyleLbl="node1" presStyleIdx="13" presStyleCnt="15" custLinFactNeighborX="1405" custLinFactNeighborY="-1619">
        <dgm:presLayoutVars>
          <dgm:bulletEnabled val="1"/>
        </dgm:presLayoutVars>
      </dgm:prSet>
      <dgm:spPr/>
    </dgm:pt>
    <dgm:pt modelId="{FF8AC45D-D6B0-4D77-90EE-FDE730A3CB6F}" type="pres">
      <dgm:prSet presAssocID="{7B06A14F-1FA1-464C-A883-B1B023FDC7E5}" presName="sibTrans" presStyleCnt="0"/>
      <dgm:spPr/>
    </dgm:pt>
    <dgm:pt modelId="{B865AB23-44DF-4E38-883A-24E7BADCA266}" type="pres">
      <dgm:prSet presAssocID="{C76BEF48-7AED-4984-A4DD-403A1846EB08}" presName="node" presStyleLbl="node1" presStyleIdx="14" presStyleCnt="15" custLinFactNeighborX="55185" custLinFactNeighborY="-447">
        <dgm:presLayoutVars>
          <dgm:bulletEnabled val="1"/>
        </dgm:presLayoutVars>
      </dgm:prSet>
      <dgm:spPr/>
    </dgm:pt>
  </dgm:ptLst>
  <dgm:cxnLst>
    <dgm:cxn modelId="{F8846D01-7A8E-474A-8046-B8ECFDC1F58B}" srcId="{2EBEB98E-926D-458E-B2C3-0EC8ECF81982}" destId="{46031A69-F972-4BFB-AFA3-76A256B7F28D}" srcOrd="1" destOrd="0" parTransId="{ACE855D2-BD64-446F-ABCB-90CE25FCF0C8}" sibTransId="{C6AE9E55-A5FF-4B36-A7B1-73BD735472F7}"/>
    <dgm:cxn modelId="{6E209B03-6863-48F6-B02A-AE08653D9847}" srcId="{2EBEB98E-926D-458E-B2C3-0EC8ECF81982}" destId="{4F47E2C7-5C92-48D6-B969-EC236D07BDF9}" srcOrd="11" destOrd="0" parTransId="{53D728E3-E89C-44EB-A141-760EA443AD8B}" sibTransId="{1DD80D08-D172-424A-91EF-48CFA17F566B}"/>
    <dgm:cxn modelId="{C78BEA13-7896-4BD1-9710-8A934DB7ED4F}" type="presOf" srcId="{80C12D2C-ABD9-479A-A3D6-E770E5558103}" destId="{08133978-AEFC-4853-B85D-26580FC74962}" srcOrd="0" destOrd="0" presId="urn:microsoft.com/office/officeart/2005/8/layout/default"/>
    <dgm:cxn modelId="{DD151A18-7984-43A6-B4D2-AEA22C948A66}" type="presOf" srcId="{C76BEF48-7AED-4984-A4DD-403A1846EB08}" destId="{B865AB23-44DF-4E38-883A-24E7BADCA266}" srcOrd="0" destOrd="0" presId="urn:microsoft.com/office/officeart/2005/8/layout/default"/>
    <dgm:cxn modelId="{12E1A422-D1D8-4AFC-A028-80FB50F3B842}" srcId="{2EBEB98E-926D-458E-B2C3-0EC8ECF81982}" destId="{B8576B18-82BB-434F-9EF9-27791625A0CD}" srcOrd="4" destOrd="0" parTransId="{3A6A5BBF-050D-435D-BC68-EEFBBEE86BC8}" sibTransId="{925CB4BB-41BF-49CF-AEFE-D8897A29EDE3}"/>
    <dgm:cxn modelId="{84C43028-D995-4EFB-963D-2B52616E7FEC}" srcId="{2EBEB98E-926D-458E-B2C3-0EC8ECF81982}" destId="{D83EDC67-E735-4540-A479-CDB037C25B6A}" srcOrd="2" destOrd="0" parTransId="{2ED756FE-7DF4-4E65-813B-415DD5EF5100}" sibTransId="{2ADE91E2-3ADA-4BFF-BCBD-34B6608DEAFD}"/>
    <dgm:cxn modelId="{9F471C2A-2ECE-4240-8B2E-048B205F7768}" srcId="{2EBEB98E-926D-458E-B2C3-0EC8ECF81982}" destId="{F43999A0-1269-4FE0-8C30-2FDA893DD8A8}" srcOrd="7" destOrd="0" parTransId="{0F9DBE31-C133-4C97-B1B6-302EACBACDDD}" sibTransId="{F69C0462-B671-4DB1-98BF-4C8BAE986149}"/>
    <dgm:cxn modelId="{E957E933-BD4C-49C1-AFBB-DAF05F01D0B6}" srcId="{2EBEB98E-926D-458E-B2C3-0EC8ECF81982}" destId="{EFB3E65D-8B49-4EC9-B960-F04B12B963D4}" srcOrd="5" destOrd="0" parTransId="{03046738-D017-42DC-BA8B-3CE91908662E}" sibTransId="{E898AFAA-0E8D-4FEA-9C60-C02EE5828A4D}"/>
    <dgm:cxn modelId="{0B5E443E-D4D8-4989-99D1-640EFCD987A3}" srcId="{2EBEB98E-926D-458E-B2C3-0EC8ECF81982}" destId="{D92A98D2-8590-46C1-8DF6-4610E85846AB}" srcOrd="9" destOrd="0" parTransId="{D050FC2A-5215-4B47-84DC-D074A0E1206C}" sibTransId="{2DA6029E-5E8C-42F7-A288-9489A247163E}"/>
    <dgm:cxn modelId="{A363525B-47B0-4061-AC13-30DEE0BFBC63}" type="presOf" srcId="{46031A69-F972-4BFB-AFA3-76A256B7F28D}" destId="{971DEAF2-7707-4E35-B903-AF613560561C}" srcOrd="0" destOrd="0" presId="urn:microsoft.com/office/officeart/2005/8/layout/default"/>
    <dgm:cxn modelId="{2D7DA145-AC9E-4E4D-87F8-FA62AE3C20E5}" srcId="{2EBEB98E-926D-458E-B2C3-0EC8ECF81982}" destId="{318EDCD8-A288-4DA5-AF6E-F29592FAC5FC}" srcOrd="12" destOrd="0" parTransId="{0C21DAA4-DD2D-48A0-9378-5F6D8674AC63}" sibTransId="{91EE1472-42DF-4B3C-B0AF-8157C7E1ECCC}"/>
    <dgm:cxn modelId="{B747DF69-7E8D-4655-9CFA-823A83498B0F}" type="presOf" srcId="{B244E5EA-B74F-440D-B6F0-4D24ADC5DEA6}" destId="{82BC61A7-8CAD-44C7-BD34-B41775A8DE13}" srcOrd="0" destOrd="0" presId="urn:microsoft.com/office/officeart/2005/8/layout/default"/>
    <dgm:cxn modelId="{4783F76D-B72F-4962-AB66-464158707B2F}" type="presOf" srcId="{F43999A0-1269-4FE0-8C30-2FDA893DD8A8}" destId="{0AAF839B-0F0D-4968-8EDA-F158BE9CCAEB}" srcOrd="0" destOrd="0" presId="urn:microsoft.com/office/officeart/2005/8/layout/default"/>
    <dgm:cxn modelId="{2B247F6F-C440-4E83-AB64-DCE9B10D210A}" type="presOf" srcId="{2EBEB98E-926D-458E-B2C3-0EC8ECF81982}" destId="{D8B63434-DFEA-4F14-A45D-1AA453E2BED8}" srcOrd="0" destOrd="0" presId="urn:microsoft.com/office/officeart/2005/8/layout/default"/>
    <dgm:cxn modelId="{24D20F53-F681-4E25-A63B-12A91303E1A0}" srcId="{2EBEB98E-926D-458E-B2C3-0EC8ECF81982}" destId="{80C12D2C-ABD9-479A-A3D6-E770E5558103}" srcOrd="13" destOrd="0" parTransId="{3C2D666E-EF8F-47DB-9F76-6BFFF962D144}" sibTransId="{7B06A14F-1FA1-464C-A883-B1B023FDC7E5}"/>
    <dgm:cxn modelId="{633F3054-C8AF-4425-A0A6-9D5A7D37F388}" type="presOf" srcId="{C4575CC5-93E3-43E5-BBCE-1766FCB578EC}" destId="{BCDB3C28-B54A-4BF9-B065-458EAC974F59}" srcOrd="0" destOrd="0" presId="urn:microsoft.com/office/officeart/2005/8/layout/default"/>
    <dgm:cxn modelId="{8F808154-1F3B-4E38-A5EA-8568D4D2800F}" type="presOf" srcId="{7BC22506-2657-4594-BB06-2442E02C2603}" destId="{1B59E961-9119-491A-BAB6-0839CBF75EA7}" srcOrd="0" destOrd="0" presId="urn:microsoft.com/office/officeart/2005/8/layout/default"/>
    <dgm:cxn modelId="{D425E758-D097-42D4-AA95-F94BFF1A0098}" srcId="{2EBEB98E-926D-458E-B2C3-0EC8ECF81982}" destId="{4CCE97EE-21A6-439F-BDA1-12F351C6F764}" srcOrd="3" destOrd="0" parTransId="{105878F3-8A54-4B4F-B3DF-043F267C26C4}" sibTransId="{B936FC0B-9A3A-4529-AD5B-0486DBB256E1}"/>
    <dgm:cxn modelId="{500A587A-56A2-4284-B1CA-068FBC9684F3}" srcId="{2EBEB98E-926D-458E-B2C3-0EC8ECF81982}" destId="{9AFB4211-D056-4238-8F87-D9D104C4CF44}" srcOrd="10" destOrd="0" parTransId="{5E2CA75F-D240-4E48-93A2-4B53FDB5F968}" sibTransId="{B92FF496-BD04-4FEC-AE04-93A55D062A31}"/>
    <dgm:cxn modelId="{AB1ACB86-2B90-4828-9192-889E0DC5FD1F}" type="presOf" srcId="{EFB3E65D-8B49-4EC9-B960-F04B12B963D4}" destId="{EA5FAF9B-AF3C-49BD-9C2C-3403BB609E22}" srcOrd="0" destOrd="0" presId="urn:microsoft.com/office/officeart/2005/8/layout/default"/>
    <dgm:cxn modelId="{DE593C89-B918-4C18-8419-B2430AAA688A}" srcId="{2EBEB98E-926D-458E-B2C3-0EC8ECF81982}" destId="{7BC22506-2657-4594-BB06-2442E02C2603}" srcOrd="0" destOrd="0" parTransId="{C5E4A27D-4835-41E9-8425-E50B98F5C352}" sibTransId="{753D5864-4B8A-45B5-A14A-1C2588353269}"/>
    <dgm:cxn modelId="{2C0B659E-94D3-4550-9DE0-8E9AB64CC070}" srcId="{2EBEB98E-926D-458E-B2C3-0EC8ECF81982}" destId="{B244E5EA-B74F-440D-B6F0-4D24ADC5DEA6}" srcOrd="6" destOrd="0" parTransId="{8295AA30-C4DE-4E08-B99F-B2E3B4C68B84}" sibTransId="{72A58146-980B-4E2D-BE0F-3085727C3069}"/>
    <dgm:cxn modelId="{837331B0-4BA1-488A-B3A5-96C5B13DE6B6}" srcId="{2EBEB98E-926D-458E-B2C3-0EC8ECF81982}" destId="{C76BEF48-7AED-4984-A4DD-403A1846EB08}" srcOrd="14" destOrd="0" parTransId="{56BCB093-BEED-40E4-9BE1-E5EC7C73B01B}" sibTransId="{8102D83F-328A-444F-8DE3-40DF46AB343A}"/>
    <dgm:cxn modelId="{C61356B2-2AE5-48DC-8CAC-8A8043B542F4}" type="presOf" srcId="{9AFB4211-D056-4238-8F87-D9D104C4CF44}" destId="{8A8DACE6-9C86-4435-8893-9E7C9F90DC72}" srcOrd="0" destOrd="0" presId="urn:microsoft.com/office/officeart/2005/8/layout/default"/>
    <dgm:cxn modelId="{DF8CD1B8-7230-4D7B-9216-066A5B0FCEC2}" type="presOf" srcId="{B8576B18-82BB-434F-9EF9-27791625A0CD}" destId="{BB9E1BE2-6A83-477E-808D-EE6D2FF7D57A}" srcOrd="0" destOrd="0" presId="urn:microsoft.com/office/officeart/2005/8/layout/default"/>
    <dgm:cxn modelId="{5AF352CB-D91F-46A8-8934-A9A296DF15BF}" type="presOf" srcId="{4F47E2C7-5C92-48D6-B969-EC236D07BDF9}" destId="{87C2554F-8D0E-4852-A1FB-0B1D380B2F8F}" srcOrd="0" destOrd="0" presId="urn:microsoft.com/office/officeart/2005/8/layout/default"/>
    <dgm:cxn modelId="{5C6A85D7-92FD-408B-B32C-C1EA10770B9C}" srcId="{2EBEB98E-926D-458E-B2C3-0EC8ECF81982}" destId="{C4575CC5-93E3-43E5-BBCE-1766FCB578EC}" srcOrd="8" destOrd="0" parTransId="{580EFFC7-D61B-47D8-8E9F-FDC931D2052B}" sibTransId="{350C07B6-8315-472B-93CC-C0A9AF950A7C}"/>
    <dgm:cxn modelId="{F37DEBD7-F6D9-41B3-840C-A87A86CCD0E9}" type="presOf" srcId="{318EDCD8-A288-4DA5-AF6E-F29592FAC5FC}" destId="{7D6070AA-BA10-40E1-AC9C-BFC336D08ADB}" srcOrd="0" destOrd="0" presId="urn:microsoft.com/office/officeart/2005/8/layout/default"/>
    <dgm:cxn modelId="{92F125DA-348F-49EA-BF2E-D52E11AC5F80}" type="presOf" srcId="{D92A98D2-8590-46C1-8DF6-4610E85846AB}" destId="{E0B68FDD-0B4F-4DA0-B7C8-9E4AB2951CF0}" srcOrd="0" destOrd="0" presId="urn:microsoft.com/office/officeart/2005/8/layout/default"/>
    <dgm:cxn modelId="{197AA4E6-97AC-4D94-B491-D4222ED1D1D2}" type="presOf" srcId="{4CCE97EE-21A6-439F-BDA1-12F351C6F764}" destId="{9B3BC191-2766-434D-B2AF-6326926FA10D}" srcOrd="0" destOrd="0" presId="urn:microsoft.com/office/officeart/2005/8/layout/default"/>
    <dgm:cxn modelId="{E8F535EA-A54E-4CBC-A9A8-1B1AB2FFB039}" type="presOf" srcId="{D83EDC67-E735-4540-A479-CDB037C25B6A}" destId="{572883AD-BAF3-4829-9DA9-22C94058A205}" srcOrd="0" destOrd="0" presId="urn:microsoft.com/office/officeart/2005/8/layout/default"/>
    <dgm:cxn modelId="{8457E3FA-B57E-4257-B8EB-6CFCDFDC531F}" type="presParOf" srcId="{D8B63434-DFEA-4F14-A45D-1AA453E2BED8}" destId="{1B59E961-9119-491A-BAB6-0839CBF75EA7}" srcOrd="0" destOrd="0" presId="urn:microsoft.com/office/officeart/2005/8/layout/default"/>
    <dgm:cxn modelId="{6CAD3129-5DB5-40EC-B48C-FDE936ECDE19}" type="presParOf" srcId="{D8B63434-DFEA-4F14-A45D-1AA453E2BED8}" destId="{66C948D1-61FD-4F67-B0CF-DF183C4C6312}" srcOrd="1" destOrd="0" presId="urn:microsoft.com/office/officeart/2005/8/layout/default"/>
    <dgm:cxn modelId="{933CBEFD-263E-49AB-87A5-B40809113DCD}" type="presParOf" srcId="{D8B63434-DFEA-4F14-A45D-1AA453E2BED8}" destId="{971DEAF2-7707-4E35-B903-AF613560561C}" srcOrd="2" destOrd="0" presId="urn:microsoft.com/office/officeart/2005/8/layout/default"/>
    <dgm:cxn modelId="{3B4B0FEA-C60B-4EFA-9E5E-0B7E436382C4}" type="presParOf" srcId="{D8B63434-DFEA-4F14-A45D-1AA453E2BED8}" destId="{D3690CEC-55A0-4AF5-B7A0-7F12DAEC8E77}" srcOrd="3" destOrd="0" presId="urn:microsoft.com/office/officeart/2005/8/layout/default"/>
    <dgm:cxn modelId="{5110A30E-B362-45E5-868E-F7DE6ED996CF}" type="presParOf" srcId="{D8B63434-DFEA-4F14-A45D-1AA453E2BED8}" destId="{572883AD-BAF3-4829-9DA9-22C94058A205}" srcOrd="4" destOrd="0" presId="urn:microsoft.com/office/officeart/2005/8/layout/default"/>
    <dgm:cxn modelId="{A6FD48C3-2D3C-45D5-A59E-05F2211A2DC1}" type="presParOf" srcId="{D8B63434-DFEA-4F14-A45D-1AA453E2BED8}" destId="{CC6D8E9C-B5C6-4FAB-B223-B808B4C18258}" srcOrd="5" destOrd="0" presId="urn:microsoft.com/office/officeart/2005/8/layout/default"/>
    <dgm:cxn modelId="{AB070F6F-8562-40C2-8B7F-732386DEC9DB}" type="presParOf" srcId="{D8B63434-DFEA-4F14-A45D-1AA453E2BED8}" destId="{9B3BC191-2766-434D-B2AF-6326926FA10D}" srcOrd="6" destOrd="0" presId="urn:microsoft.com/office/officeart/2005/8/layout/default"/>
    <dgm:cxn modelId="{E6BF2B52-13A0-43E4-AD04-10CD9210DEBB}" type="presParOf" srcId="{D8B63434-DFEA-4F14-A45D-1AA453E2BED8}" destId="{FE32EBF4-B598-4400-9FCF-898B0E6B6D12}" srcOrd="7" destOrd="0" presId="urn:microsoft.com/office/officeart/2005/8/layout/default"/>
    <dgm:cxn modelId="{6E5E3924-4E71-4FBB-B40D-593215DC1F44}" type="presParOf" srcId="{D8B63434-DFEA-4F14-A45D-1AA453E2BED8}" destId="{BB9E1BE2-6A83-477E-808D-EE6D2FF7D57A}" srcOrd="8" destOrd="0" presId="urn:microsoft.com/office/officeart/2005/8/layout/default"/>
    <dgm:cxn modelId="{C5CB4FA0-36B9-45FD-9256-6AD7AEB7318A}" type="presParOf" srcId="{D8B63434-DFEA-4F14-A45D-1AA453E2BED8}" destId="{2048482C-B577-4B58-86DF-0D539E6BDDB8}" srcOrd="9" destOrd="0" presId="urn:microsoft.com/office/officeart/2005/8/layout/default"/>
    <dgm:cxn modelId="{B314A8F8-176A-438C-A24D-7590CAB425C5}" type="presParOf" srcId="{D8B63434-DFEA-4F14-A45D-1AA453E2BED8}" destId="{EA5FAF9B-AF3C-49BD-9C2C-3403BB609E22}" srcOrd="10" destOrd="0" presId="urn:microsoft.com/office/officeart/2005/8/layout/default"/>
    <dgm:cxn modelId="{09401214-CB2E-411D-B8C1-ABD8E24DC7F2}" type="presParOf" srcId="{D8B63434-DFEA-4F14-A45D-1AA453E2BED8}" destId="{BD79F55E-04E1-4F24-AA95-78D734040BC3}" srcOrd="11" destOrd="0" presId="urn:microsoft.com/office/officeart/2005/8/layout/default"/>
    <dgm:cxn modelId="{52CD4D41-9688-43B2-A240-0D8389FACA69}" type="presParOf" srcId="{D8B63434-DFEA-4F14-A45D-1AA453E2BED8}" destId="{82BC61A7-8CAD-44C7-BD34-B41775A8DE13}" srcOrd="12" destOrd="0" presId="urn:microsoft.com/office/officeart/2005/8/layout/default"/>
    <dgm:cxn modelId="{05C17EBE-4ECF-4D57-8D0C-A0CD4E8D5483}" type="presParOf" srcId="{D8B63434-DFEA-4F14-A45D-1AA453E2BED8}" destId="{B401B9BC-438B-420E-9472-184C5F88AF75}" srcOrd="13" destOrd="0" presId="urn:microsoft.com/office/officeart/2005/8/layout/default"/>
    <dgm:cxn modelId="{B546FCBA-6C4E-4294-A118-212AAF813580}" type="presParOf" srcId="{D8B63434-DFEA-4F14-A45D-1AA453E2BED8}" destId="{0AAF839B-0F0D-4968-8EDA-F158BE9CCAEB}" srcOrd="14" destOrd="0" presId="urn:microsoft.com/office/officeart/2005/8/layout/default"/>
    <dgm:cxn modelId="{9B1E98F6-04B6-4A06-8985-F2C6B36FFFC7}" type="presParOf" srcId="{D8B63434-DFEA-4F14-A45D-1AA453E2BED8}" destId="{6EF5ACA8-CD41-4A80-B702-5AE178C7F11E}" srcOrd="15" destOrd="0" presId="urn:microsoft.com/office/officeart/2005/8/layout/default"/>
    <dgm:cxn modelId="{A71005AD-7BA3-409C-9FAD-5546386D6296}" type="presParOf" srcId="{D8B63434-DFEA-4F14-A45D-1AA453E2BED8}" destId="{BCDB3C28-B54A-4BF9-B065-458EAC974F59}" srcOrd="16" destOrd="0" presId="urn:microsoft.com/office/officeart/2005/8/layout/default"/>
    <dgm:cxn modelId="{864FF4A0-C226-454A-A6DD-19CB2423B156}" type="presParOf" srcId="{D8B63434-DFEA-4F14-A45D-1AA453E2BED8}" destId="{1D295A18-B216-46EF-AA0B-DDA21EAF1073}" srcOrd="17" destOrd="0" presId="urn:microsoft.com/office/officeart/2005/8/layout/default"/>
    <dgm:cxn modelId="{FE1A8978-1B26-4E34-8B52-A186D067FC30}" type="presParOf" srcId="{D8B63434-DFEA-4F14-A45D-1AA453E2BED8}" destId="{E0B68FDD-0B4F-4DA0-B7C8-9E4AB2951CF0}" srcOrd="18" destOrd="0" presId="urn:microsoft.com/office/officeart/2005/8/layout/default"/>
    <dgm:cxn modelId="{B11972B8-7467-4CBA-9C50-23C95145F5AF}" type="presParOf" srcId="{D8B63434-DFEA-4F14-A45D-1AA453E2BED8}" destId="{1C1FE665-2A72-4876-A1E9-7FC4D5D2CF10}" srcOrd="19" destOrd="0" presId="urn:microsoft.com/office/officeart/2005/8/layout/default"/>
    <dgm:cxn modelId="{1C1259DD-5199-4AF7-9250-A72964F64B90}" type="presParOf" srcId="{D8B63434-DFEA-4F14-A45D-1AA453E2BED8}" destId="{8A8DACE6-9C86-4435-8893-9E7C9F90DC72}" srcOrd="20" destOrd="0" presId="urn:microsoft.com/office/officeart/2005/8/layout/default"/>
    <dgm:cxn modelId="{3968D1E0-CC1C-47DE-AB91-1F4A1B8F1001}" type="presParOf" srcId="{D8B63434-DFEA-4F14-A45D-1AA453E2BED8}" destId="{E3D29E82-F24C-418F-9DA7-D0EA4F8788C0}" srcOrd="21" destOrd="0" presId="urn:microsoft.com/office/officeart/2005/8/layout/default"/>
    <dgm:cxn modelId="{93EA6B22-347F-4E35-A779-F9B9F6D4A16C}" type="presParOf" srcId="{D8B63434-DFEA-4F14-A45D-1AA453E2BED8}" destId="{87C2554F-8D0E-4852-A1FB-0B1D380B2F8F}" srcOrd="22" destOrd="0" presId="urn:microsoft.com/office/officeart/2005/8/layout/default"/>
    <dgm:cxn modelId="{FE097FB0-3E79-44C4-A846-F3ED307C6D99}" type="presParOf" srcId="{D8B63434-DFEA-4F14-A45D-1AA453E2BED8}" destId="{E1FF45FF-767A-47C1-8962-7C43F8F01522}" srcOrd="23" destOrd="0" presId="urn:microsoft.com/office/officeart/2005/8/layout/default"/>
    <dgm:cxn modelId="{C7117DAB-ACE4-4F2D-96CA-F234015D134D}" type="presParOf" srcId="{D8B63434-DFEA-4F14-A45D-1AA453E2BED8}" destId="{7D6070AA-BA10-40E1-AC9C-BFC336D08ADB}" srcOrd="24" destOrd="0" presId="urn:microsoft.com/office/officeart/2005/8/layout/default"/>
    <dgm:cxn modelId="{B0B51814-BD8B-4B37-A38F-9655761428D3}" type="presParOf" srcId="{D8B63434-DFEA-4F14-A45D-1AA453E2BED8}" destId="{BF752B79-43AA-4D92-A8D3-6E762DAD355D}" srcOrd="25" destOrd="0" presId="urn:microsoft.com/office/officeart/2005/8/layout/default"/>
    <dgm:cxn modelId="{E1F94FA0-8408-471E-8EF7-5EDC7B4E9D33}" type="presParOf" srcId="{D8B63434-DFEA-4F14-A45D-1AA453E2BED8}" destId="{08133978-AEFC-4853-B85D-26580FC74962}" srcOrd="26" destOrd="0" presId="urn:microsoft.com/office/officeart/2005/8/layout/default"/>
    <dgm:cxn modelId="{829F53DC-C9B5-49E9-B30E-01DA069842A6}" type="presParOf" srcId="{D8B63434-DFEA-4F14-A45D-1AA453E2BED8}" destId="{FF8AC45D-D6B0-4D77-90EE-FDE730A3CB6F}" srcOrd="27" destOrd="0" presId="urn:microsoft.com/office/officeart/2005/8/layout/default"/>
    <dgm:cxn modelId="{745C0E52-C0B0-4978-B7F1-9F0B36DFE5E6}" type="presParOf" srcId="{D8B63434-DFEA-4F14-A45D-1AA453E2BED8}" destId="{B865AB23-44DF-4E38-883A-24E7BADCA266}"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D1CD88-B34E-466B-987F-C0629D3E357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7D73606-1A6A-4E3E-980F-5A8C57313F5F}">
      <dgm:prSet/>
      <dgm:spPr/>
      <dgm:t>
        <a:bodyPr/>
        <a:lstStyle/>
        <a:p>
          <a:r>
            <a:rPr lang="en-GB" b="0" i="0"/>
            <a:t>See the person</a:t>
          </a:r>
          <a:endParaRPr lang="en-US"/>
        </a:p>
      </dgm:t>
    </dgm:pt>
    <dgm:pt modelId="{78878998-883F-4BDA-9B80-9F9E8FD6BD47}" type="parTrans" cxnId="{9F30C586-80B9-42F4-894D-2C908F623606}">
      <dgm:prSet/>
      <dgm:spPr/>
      <dgm:t>
        <a:bodyPr/>
        <a:lstStyle/>
        <a:p>
          <a:endParaRPr lang="en-US"/>
        </a:p>
      </dgm:t>
    </dgm:pt>
    <dgm:pt modelId="{6EC3457B-F73E-45FC-B305-D967B3285E6C}" type="sibTrans" cxnId="{9F30C586-80B9-42F4-894D-2C908F623606}">
      <dgm:prSet/>
      <dgm:spPr/>
      <dgm:t>
        <a:bodyPr/>
        <a:lstStyle/>
        <a:p>
          <a:endParaRPr lang="en-US"/>
        </a:p>
      </dgm:t>
    </dgm:pt>
    <dgm:pt modelId="{32BE244C-C266-4A92-B66D-D36A8C49CD0A}">
      <dgm:prSet/>
      <dgm:spPr/>
      <dgm:t>
        <a:bodyPr/>
        <a:lstStyle/>
        <a:p>
          <a:r>
            <a:rPr lang="en-GB" b="0" i="0" dirty="0"/>
            <a:t>Listen deeply</a:t>
          </a:r>
          <a:endParaRPr lang="en-US" dirty="0"/>
        </a:p>
      </dgm:t>
    </dgm:pt>
    <dgm:pt modelId="{0763127E-CADE-42F6-A2FE-2B13936570BD}" type="parTrans" cxnId="{6297C6A8-EE61-4FA5-A572-F8AC09E99261}">
      <dgm:prSet/>
      <dgm:spPr/>
      <dgm:t>
        <a:bodyPr/>
        <a:lstStyle/>
        <a:p>
          <a:endParaRPr lang="en-US"/>
        </a:p>
      </dgm:t>
    </dgm:pt>
    <dgm:pt modelId="{995EC5BC-1F43-4ABF-A936-7CF26F6672A0}" type="sibTrans" cxnId="{6297C6A8-EE61-4FA5-A572-F8AC09E99261}">
      <dgm:prSet/>
      <dgm:spPr/>
      <dgm:t>
        <a:bodyPr/>
        <a:lstStyle/>
        <a:p>
          <a:endParaRPr lang="en-US"/>
        </a:p>
      </dgm:t>
    </dgm:pt>
    <dgm:pt modelId="{3728C801-D70E-46A4-A1AF-8622AA0AF80C}">
      <dgm:prSet/>
      <dgm:spPr/>
      <dgm:t>
        <a:bodyPr/>
        <a:lstStyle/>
        <a:p>
          <a:r>
            <a:rPr lang="en-GB" b="0" i="0"/>
            <a:t>Know this place</a:t>
          </a:r>
          <a:endParaRPr lang="en-US"/>
        </a:p>
      </dgm:t>
    </dgm:pt>
    <dgm:pt modelId="{89BD1629-4633-401D-AE5E-8810E0796988}" type="parTrans" cxnId="{7A28F31F-0FE3-4978-9551-F6B52BE3CA28}">
      <dgm:prSet/>
      <dgm:spPr/>
      <dgm:t>
        <a:bodyPr/>
        <a:lstStyle/>
        <a:p>
          <a:endParaRPr lang="en-US"/>
        </a:p>
      </dgm:t>
    </dgm:pt>
    <dgm:pt modelId="{C3BB0213-FA2C-4BD1-96AE-1F181A24FED0}" type="sibTrans" cxnId="{7A28F31F-0FE3-4978-9551-F6B52BE3CA28}">
      <dgm:prSet/>
      <dgm:spPr/>
      <dgm:t>
        <a:bodyPr/>
        <a:lstStyle/>
        <a:p>
          <a:endParaRPr lang="en-US"/>
        </a:p>
      </dgm:t>
    </dgm:pt>
    <dgm:pt modelId="{DC0689CD-2023-4A6E-9A28-8845B7EA57FF}">
      <dgm:prSet/>
      <dgm:spPr/>
      <dgm:t>
        <a:bodyPr/>
        <a:lstStyle/>
        <a:p>
          <a:r>
            <a:rPr lang="en-GB" b="0" i="0"/>
            <a:t>Do the right thing</a:t>
          </a:r>
          <a:endParaRPr lang="en-US"/>
        </a:p>
      </dgm:t>
    </dgm:pt>
    <dgm:pt modelId="{C145E2EA-D96F-4EE0-A488-48DCC6A90066}" type="parTrans" cxnId="{D74A7C7E-8192-41A6-B19A-C4C5FB066F07}">
      <dgm:prSet/>
      <dgm:spPr/>
      <dgm:t>
        <a:bodyPr/>
        <a:lstStyle/>
        <a:p>
          <a:endParaRPr lang="en-US"/>
        </a:p>
      </dgm:t>
    </dgm:pt>
    <dgm:pt modelId="{F750B850-744A-45EB-8631-7124842AEAD2}" type="sibTrans" cxnId="{D74A7C7E-8192-41A6-B19A-C4C5FB066F07}">
      <dgm:prSet/>
      <dgm:spPr/>
      <dgm:t>
        <a:bodyPr/>
        <a:lstStyle/>
        <a:p>
          <a:endParaRPr lang="en-US"/>
        </a:p>
      </dgm:t>
    </dgm:pt>
    <dgm:pt modelId="{9BB44A31-8643-4F6A-9451-BC3CAB416942}">
      <dgm:prSet/>
      <dgm:spPr/>
      <dgm:t>
        <a:bodyPr/>
        <a:lstStyle/>
        <a:p>
          <a:r>
            <a:rPr lang="en-GB" b="0" i="0"/>
            <a:t>Connect to neighbourhoods</a:t>
          </a:r>
          <a:endParaRPr lang="en-US"/>
        </a:p>
      </dgm:t>
    </dgm:pt>
    <dgm:pt modelId="{FFB877C1-2AC4-480C-B915-62BA11136BE5}" type="parTrans" cxnId="{DE26E979-A55E-403A-A070-1F295B6F37EE}">
      <dgm:prSet/>
      <dgm:spPr/>
      <dgm:t>
        <a:bodyPr/>
        <a:lstStyle/>
        <a:p>
          <a:endParaRPr lang="en-US"/>
        </a:p>
      </dgm:t>
    </dgm:pt>
    <dgm:pt modelId="{80FBDD1D-2BCD-4D43-957E-A8799E9631A6}" type="sibTrans" cxnId="{DE26E979-A55E-403A-A070-1F295B6F37EE}">
      <dgm:prSet/>
      <dgm:spPr/>
      <dgm:t>
        <a:bodyPr/>
        <a:lstStyle/>
        <a:p>
          <a:endParaRPr lang="en-US"/>
        </a:p>
      </dgm:t>
    </dgm:pt>
    <dgm:pt modelId="{057A65F3-0599-4EAC-94CE-E5362E205A71}">
      <dgm:prSet/>
      <dgm:spPr/>
      <dgm:t>
        <a:bodyPr/>
        <a:lstStyle/>
        <a:p>
          <a:r>
            <a:rPr lang="en-GB" b="0" i="0" dirty="0"/>
            <a:t>Show our love and pride - be kind</a:t>
          </a:r>
          <a:endParaRPr lang="en-US" dirty="0"/>
        </a:p>
      </dgm:t>
    </dgm:pt>
    <dgm:pt modelId="{0BBA4926-DF80-4BE6-A427-EA78A4AB8240}" type="parTrans" cxnId="{B167247D-E892-449A-933D-9BEFFFB4ED87}">
      <dgm:prSet/>
      <dgm:spPr/>
      <dgm:t>
        <a:bodyPr/>
        <a:lstStyle/>
        <a:p>
          <a:endParaRPr lang="en-US"/>
        </a:p>
      </dgm:t>
    </dgm:pt>
    <dgm:pt modelId="{D1CF2B55-0160-4865-99FE-14693866A370}" type="sibTrans" cxnId="{B167247D-E892-449A-933D-9BEFFFB4ED87}">
      <dgm:prSet/>
      <dgm:spPr/>
      <dgm:t>
        <a:bodyPr/>
        <a:lstStyle/>
        <a:p>
          <a:endParaRPr lang="en-US"/>
        </a:p>
      </dgm:t>
    </dgm:pt>
    <dgm:pt modelId="{8D7EDB6E-A160-45D7-98AA-7D0762FF74D6}" type="pres">
      <dgm:prSet presAssocID="{27D1CD88-B34E-466B-987F-C0629D3E357E}" presName="root" presStyleCnt="0">
        <dgm:presLayoutVars>
          <dgm:dir/>
          <dgm:resizeHandles val="exact"/>
        </dgm:presLayoutVars>
      </dgm:prSet>
      <dgm:spPr/>
    </dgm:pt>
    <dgm:pt modelId="{65FAB8FC-8F45-4CBA-B946-CCA1A162CC7F}" type="pres">
      <dgm:prSet presAssocID="{77D73606-1A6A-4E3E-980F-5A8C57313F5F}" presName="compNode" presStyleCnt="0"/>
      <dgm:spPr/>
    </dgm:pt>
    <dgm:pt modelId="{B5434C61-F252-4257-99FC-4337B1E5552B}" type="pres">
      <dgm:prSet presAssocID="{77D73606-1A6A-4E3E-980F-5A8C57313F5F}" presName="bgRect" presStyleLbl="bgShp" presStyleIdx="0" presStyleCnt="6"/>
      <dgm:spPr/>
    </dgm:pt>
    <dgm:pt modelId="{19CD3707-ED19-409C-882F-46E51B16CE03}" type="pres">
      <dgm:prSet presAssocID="{77D73606-1A6A-4E3E-980F-5A8C57313F5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lasses"/>
        </a:ext>
      </dgm:extLst>
    </dgm:pt>
    <dgm:pt modelId="{C092391B-CA0C-4A05-92AD-F92CF9AB8F85}" type="pres">
      <dgm:prSet presAssocID="{77D73606-1A6A-4E3E-980F-5A8C57313F5F}" presName="spaceRect" presStyleCnt="0"/>
      <dgm:spPr/>
    </dgm:pt>
    <dgm:pt modelId="{1CC50137-5260-41BE-A365-1A0EE5A08FE8}" type="pres">
      <dgm:prSet presAssocID="{77D73606-1A6A-4E3E-980F-5A8C57313F5F}" presName="parTx" presStyleLbl="revTx" presStyleIdx="0" presStyleCnt="6">
        <dgm:presLayoutVars>
          <dgm:chMax val="0"/>
          <dgm:chPref val="0"/>
        </dgm:presLayoutVars>
      </dgm:prSet>
      <dgm:spPr/>
    </dgm:pt>
    <dgm:pt modelId="{4C967E49-4805-4EFA-90EE-F350ECF70853}" type="pres">
      <dgm:prSet presAssocID="{6EC3457B-F73E-45FC-B305-D967B3285E6C}" presName="sibTrans" presStyleCnt="0"/>
      <dgm:spPr/>
    </dgm:pt>
    <dgm:pt modelId="{51DE1448-0937-4D21-821B-A4FF5361BCF7}" type="pres">
      <dgm:prSet presAssocID="{32BE244C-C266-4A92-B66D-D36A8C49CD0A}" presName="compNode" presStyleCnt="0"/>
      <dgm:spPr/>
    </dgm:pt>
    <dgm:pt modelId="{1E7231B3-9259-440C-AEF1-1F4998414722}" type="pres">
      <dgm:prSet presAssocID="{32BE244C-C266-4A92-B66D-D36A8C49CD0A}" presName="bgRect" presStyleLbl="bgShp" presStyleIdx="1" presStyleCnt="6" custLinFactNeighborX="566" custLinFactNeighborY="101"/>
      <dgm:spPr/>
    </dgm:pt>
    <dgm:pt modelId="{B64B8868-24CD-40CA-94EE-65581A5EC650}" type="pres">
      <dgm:prSet presAssocID="{32BE244C-C266-4A92-B66D-D36A8C49CD0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phones"/>
        </a:ext>
      </dgm:extLst>
    </dgm:pt>
    <dgm:pt modelId="{4293576E-6B89-4EEE-8814-E14801064255}" type="pres">
      <dgm:prSet presAssocID="{32BE244C-C266-4A92-B66D-D36A8C49CD0A}" presName="spaceRect" presStyleCnt="0"/>
      <dgm:spPr/>
    </dgm:pt>
    <dgm:pt modelId="{D963BF2E-B3F7-4669-A8F2-1475431CE755}" type="pres">
      <dgm:prSet presAssocID="{32BE244C-C266-4A92-B66D-D36A8C49CD0A}" presName="parTx" presStyleLbl="revTx" presStyleIdx="1" presStyleCnt="6">
        <dgm:presLayoutVars>
          <dgm:chMax val="0"/>
          <dgm:chPref val="0"/>
        </dgm:presLayoutVars>
      </dgm:prSet>
      <dgm:spPr/>
    </dgm:pt>
    <dgm:pt modelId="{9082D39F-C049-40AD-9699-48BEEAA74D23}" type="pres">
      <dgm:prSet presAssocID="{995EC5BC-1F43-4ABF-A936-7CF26F6672A0}" presName="sibTrans" presStyleCnt="0"/>
      <dgm:spPr/>
    </dgm:pt>
    <dgm:pt modelId="{64F1EBEA-A7AF-4052-B7D3-11703A6D1461}" type="pres">
      <dgm:prSet presAssocID="{3728C801-D70E-46A4-A1AF-8622AA0AF80C}" presName="compNode" presStyleCnt="0"/>
      <dgm:spPr/>
    </dgm:pt>
    <dgm:pt modelId="{4C347CE4-7C5B-4E36-81FB-746492070EC5}" type="pres">
      <dgm:prSet presAssocID="{3728C801-D70E-46A4-A1AF-8622AA0AF80C}" presName="bgRect" presStyleLbl="bgShp" presStyleIdx="2" presStyleCnt="6" custLinFactNeighborY="6683"/>
      <dgm:spPr/>
    </dgm:pt>
    <dgm:pt modelId="{8C2758DA-D3F6-499C-A4ED-CA5EF51E207C}" type="pres">
      <dgm:prSet presAssocID="{3728C801-D70E-46A4-A1AF-8622AA0AF80C}"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rker"/>
        </a:ext>
      </dgm:extLst>
    </dgm:pt>
    <dgm:pt modelId="{AA3FE6C1-1307-4961-A317-FC556F191059}" type="pres">
      <dgm:prSet presAssocID="{3728C801-D70E-46A4-A1AF-8622AA0AF80C}" presName="spaceRect" presStyleCnt="0"/>
      <dgm:spPr/>
    </dgm:pt>
    <dgm:pt modelId="{C7A5398C-D774-42A6-9EB3-BA4EE3FED4BE}" type="pres">
      <dgm:prSet presAssocID="{3728C801-D70E-46A4-A1AF-8622AA0AF80C}" presName="parTx" presStyleLbl="revTx" presStyleIdx="2" presStyleCnt="6">
        <dgm:presLayoutVars>
          <dgm:chMax val="0"/>
          <dgm:chPref val="0"/>
        </dgm:presLayoutVars>
      </dgm:prSet>
      <dgm:spPr/>
    </dgm:pt>
    <dgm:pt modelId="{2BFB7D0C-BBD4-49D7-A14A-D0847A34625F}" type="pres">
      <dgm:prSet presAssocID="{C3BB0213-FA2C-4BD1-96AE-1F181A24FED0}" presName="sibTrans" presStyleCnt="0"/>
      <dgm:spPr/>
    </dgm:pt>
    <dgm:pt modelId="{9519B7E6-F7E2-42A1-84BD-DC41FD2D414F}" type="pres">
      <dgm:prSet presAssocID="{DC0689CD-2023-4A6E-9A28-8845B7EA57FF}" presName="compNode" presStyleCnt="0"/>
      <dgm:spPr/>
    </dgm:pt>
    <dgm:pt modelId="{1ACA66AD-BB4F-475F-AD47-9459E4A7196F}" type="pres">
      <dgm:prSet presAssocID="{DC0689CD-2023-4A6E-9A28-8845B7EA57FF}" presName="bgRect" presStyleLbl="bgShp" presStyleIdx="3" presStyleCnt="6"/>
      <dgm:spPr/>
    </dgm:pt>
    <dgm:pt modelId="{A1B85F5A-AEDA-4CE4-A80B-861D12F41220}" type="pres">
      <dgm:prSet presAssocID="{DC0689CD-2023-4A6E-9A28-8845B7EA57F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99A92E9A-B140-4050-81E3-4E2B20B5BB5D}" type="pres">
      <dgm:prSet presAssocID="{DC0689CD-2023-4A6E-9A28-8845B7EA57FF}" presName="spaceRect" presStyleCnt="0"/>
      <dgm:spPr/>
    </dgm:pt>
    <dgm:pt modelId="{2F6B63A1-700D-4493-BF5A-4AC08E75C253}" type="pres">
      <dgm:prSet presAssocID="{DC0689CD-2023-4A6E-9A28-8845B7EA57FF}" presName="parTx" presStyleLbl="revTx" presStyleIdx="3" presStyleCnt="6">
        <dgm:presLayoutVars>
          <dgm:chMax val="0"/>
          <dgm:chPref val="0"/>
        </dgm:presLayoutVars>
      </dgm:prSet>
      <dgm:spPr/>
    </dgm:pt>
    <dgm:pt modelId="{86BF6512-0A80-48DB-A8EE-DF99FAC099D9}" type="pres">
      <dgm:prSet presAssocID="{F750B850-744A-45EB-8631-7124842AEAD2}" presName="sibTrans" presStyleCnt="0"/>
      <dgm:spPr/>
    </dgm:pt>
    <dgm:pt modelId="{364E3F36-28A4-4E79-BB68-6C938F0B0D04}" type="pres">
      <dgm:prSet presAssocID="{9BB44A31-8643-4F6A-9451-BC3CAB416942}" presName="compNode" presStyleCnt="0"/>
      <dgm:spPr/>
    </dgm:pt>
    <dgm:pt modelId="{52142949-44EB-4A0D-B00E-B96C9852F503}" type="pres">
      <dgm:prSet presAssocID="{9BB44A31-8643-4F6A-9451-BC3CAB416942}" presName="bgRect" presStyleLbl="bgShp" presStyleIdx="4" presStyleCnt="6"/>
      <dgm:spPr/>
    </dgm:pt>
    <dgm:pt modelId="{E5FB2759-5D55-4A63-80AA-1035089DCEFE}" type="pres">
      <dgm:prSet presAssocID="{9BB44A31-8643-4F6A-9451-BC3CAB416942}"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ity"/>
        </a:ext>
      </dgm:extLst>
    </dgm:pt>
    <dgm:pt modelId="{6CF9371E-E651-4D5E-A2A3-4730212A8D47}" type="pres">
      <dgm:prSet presAssocID="{9BB44A31-8643-4F6A-9451-BC3CAB416942}" presName="spaceRect" presStyleCnt="0"/>
      <dgm:spPr/>
    </dgm:pt>
    <dgm:pt modelId="{521F74CA-4F25-44D5-A5D8-400B7E1A27C2}" type="pres">
      <dgm:prSet presAssocID="{9BB44A31-8643-4F6A-9451-BC3CAB416942}" presName="parTx" presStyleLbl="revTx" presStyleIdx="4" presStyleCnt="6">
        <dgm:presLayoutVars>
          <dgm:chMax val="0"/>
          <dgm:chPref val="0"/>
        </dgm:presLayoutVars>
      </dgm:prSet>
      <dgm:spPr/>
    </dgm:pt>
    <dgm:pt modelId="{78053223-078F-437A-B889-050994C3700E}" type="pres">
      <dgm:prSet presAssocID="{80FBDD1D-2BCD-4D43-957E-A8799E9631A6}" presName="sibTrans" presStyleCnt="0"/>
      <dgm:spPr/>
    </dgm:pt>
    <dgm:pt modelId="{244495ED-5F40-44EF-B861-EA903103BF13}" type="pres">
      <dgm:prSet presAssocID="{057A65F3-0599-4EAC-94CE-E5362E205A71}" presName="compNode" presStyleCnt="0"/>
      <dgm:spPr/>
    </dgm:pt>
    <dgm:pt modelId="{BA72040D-0185-4953-8D66-7FAFD702F5A2}" type="pres">
      <dgm:prSet presAssocID="{057A65F3-0599-4EAC-94CE-E5362E205A71}" presName="bgRect" presStyleLbl="bgShp" presStyleIdx="5" presStyleCnt="6"/>
      <dgm:spPr/>
    </dgm:pt>
    <dgm:pt modelId="{6734CFA6-3FC2-417E-B21D-33A201DEE3FD}" type="pres">
      <dgm:prSet presAssocID="{057A65F3-0599-4EAC-94CE-E5362E205A71}"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rt"/>
        </a:ext>
      </dgm:extLst>
    </dgm:pt>
    <dgm:pt modelId="{523BF051-D8DA-40AB-A90B-9AC47BB92F94}" type="pres">
      <dgm:prSet presAssocID="{057A65F3-0599-4EAC-94CE-E5362E205A71}" presName="spaceRect" presStyleCnt="0"/>
      <dgm:spPr/>
    </dgm:pt>
    <dgm:pt modelId="{31639257-D7A1-4463-B33F-5B8A8E74B824}" type="pres">
      <dgm:prSet presAssocID="{057A65F3-0599-4EAC-94CE-E5362E205A71}" presName="parTx" presStyleLbl="revTx" presStyleIdx="5" presStyleCnt="6">
        <dgm:presLayoutVars>
          <dgm:chMax val="0"/>
          <dgm:chPref val="0"/>
        </dgm:presLayoutVars>
      </dgm:prSet>
      <dgm:spPr/>
    </dgm:pt>
  </dgm:ptLst>
  <dgm:cxnLst>
    <dgm:cxn modelId="{EEBE2212-0503-4028-824A-C212D806812B}" type="presOf" srcId="{27D1CD88-B34E-466B-987F-C0629D3E357E}" destId="{8D7EDB6E-A160-45D7-98AA-7D0762FF74D6}" srcOrd="0" destOrd="0" presId="urn:microsoft.com/office/officeart/2018/2/layout/IconVerticalSolidList"/>
    <dgm:cxn modelId="{7A28F31F-0FE3-4978-9551-F6B52BE3CA28}" srcId="{27D1CD88-B34E-466B-987F-C0629D3E357E}" destId="{3728C801-D70E-46A4-A1AF-8622AA0AF80C}" srcOrd="2" destOrd="0" parTransId="{89BD1629-4633-401D-AE5E-8810E0796988}" sibTransId="{C3BB0213-FA2C-4BD1-96AE-1F181A24FED0}"/>
    <dgm:cxn modelId="{27013232-198C-448F-81FA-F4D991E0F518}" type="presOf" srcId="{32BE244C-C266-4A92-B66D-D36A8C49CD0A}" destId="{D963BF2E-B3F7-4669-A8F2-1475431CE755}" srcOrd="0" destOrd="0" presId="urn:microsoft.com/office/officeart/2018/2/layout/IconVerticalSolidList"/>
    <dgm:cxn modelId="{C4633D60-2205-4046-8C54-F24A4C0F7B66}" type="presOf" srcId="{DC0689CD-2023-4A6E-9A28-8845B7EA57FF}" destId="{2F6B63A1-700D-4493-BF5A-4AC08E75C253}" srcOrd="0" destOrd="0" presId="urn:microsoft.com/office/officeart/2018/2/layout/IconVerticalSolidList"/>
    <dgm:cxn modelId="{DE26E979-A55E-403A-A070-1F295B6F37EE}" srcId="{27D1CD88-B34E-466B-987F-C0629D3E357E}" destId="{9BB44A31-8643-4F6A-9451-BC3CAB416942}" srcOrd="4" destOrd="0" parTransId="{FFB877C1-2AC4-480C-B915-62BA11136BE5}" sibTransId="{80FBDD1D-2BCD-4D43-957E-A8799E9631A6}"/>
    <dgm:cxn modelId="{B167247D-E892-449A-933D-9BEFFFB4ED87}" srcId="{27D1CD88-B34E-466B-987F-C0629D3E357E}" destId="{057A65F3-0599-4EAC-94CE-E5362E205A71}" srcOrd="5" destOrd="0" parTransId="{0BBA4926-DF80-4BE6-A427-EA78A4AB8240}" sibTransId="{D1CF2B55-0160-4865-99FE-14693866A370}"/>
    <dgm:cxn modelId="{D74A7C7E-8192-41A6-B19A-C4C5FB066F07}" srcId="{27D1CD88-B34E-466B-987F-C0629D3E357E}" destId="{DC0689CD-2023-4A6E-9A28-8845B7EA57FF}" srcOrd="3" destOrd="0" parTransId="{C145E2EA-D96F-4EE0-A488-48DCC6A90066}" sibTransId="{F750B850-744A-45EB-8631-7124842AEAD2}"/>
    <dgm:cxn modelId="{9F30C586-80B9-42F4-894D-2C908F623606}" srcId="{27D1CD88-B34E-466B-987F-C0629D3E357E}" destId="{77D73606-1A6A-4E3E-980F-5A8C57313F5F}" srcOrd="0" destOrd="0" parTransId="{78878998-883F-4BDA-9B80-9F9E8FD6BD47}" sibTransId="{6EC3457B-F73E-45FC-B305-D967B3285E6C}"/>
    <dgm:cxn modelId="{626B0E9D-DABC-4545-AC9A-0178C951DB50}" type="presOf" srcId="{057A65F3-0599-4EAC-94CE-E5362E205A71}" destId="{31639257-D7A1-4463-B33F-5B8A8E74B824}" srcOrd="0" destOrd="0" presId="urn:microsoft.com/office/officeart/2018/2/layout/IconVerticalSolidList"/>
    <dgm:cxn modelId="{6297C6A8-EE61-4FA5-A572-F8AC09E99261}" srcId="{27D1CD88-B34E-466B-987F-C0629D3E357E}" destId="{32BE244C-C266-4A92-B66D-D36A8C49CD0A}" srcOrd="1" destOrd="0" parTransId="{0763127E-CADE-42F6-A2FE-2B13936570BD}" sibTransId="{995EC5BC-1F43-4ABF-A936-7CF26F6672A0}"/>
    <dgm:cxn modelId="{EF6C48C9-2033-4BD3-90E2-DDDEF9CE234C}" type="presOf" srcId="{3728C801-D70E-46A4-A1AF-8622AA0AF80C}" destId="{C7A5398C-D774-42A6-9EB3-BA4EE3FED4BE}" srcOrd="0" destOrd="0" presId="urn:microsoft.com/office/officeart/2018/2/layout/IconVerticalSolidList"/>
    <dgm:cxn modelId="{7A9C32E5-6876-44F0-9429-EDF09DEC5FDD}" type="presOf" srcId="{77D73606-1A6A-4E3E-980F-5A8C57313F5F}" destId="{1CC50137-5260-41BE-A365-1A0EE5A08FE8}" srcOrd="0" destOrd="0" presId="urn:microsoft.com/office/officeart/2018/2/layout/IconVerticalSolidList"/>
    <dgm:cxn modelId="{CFF877EE-431F-4C69-BF1C-081DF163AF63}" type="presOf" srcId="{9BB44A31-8643-4F6A-9451-BC3CAB416942}" destId="{521F74CA-4F25-44D5-A5D8-400B7E1A27C2}" srcOrd="0" destOrd="0" presId="urn:microsoft.com/office/officeart/2018/2/layout/IconVerticalSolidList"/>
    <dgm:cxn modelId="{9BB08CB1-F4F2-4002-864F-A34D5204F656}" type="presParOf" srcId="{8D7EDB6E-A160-45D7-98AA-7D0762FF74D6}" destId="{65FAB8FC-8F45-4CBA-B946-CCA1A162CC7F}" srcOrd="0" destOrd="0" presId="urn:microsoft.com/office/officeart/2018/2/layout/IconVerticalSolidList"/>
    <dgm:cxn modelId="{8F341568-85A2-4881-B43A-DDAE8A6A3A3F}" type="presParOf" srcId="{65FAB8FC-8F45-4CBA-B946-CCA1A162CC7F}" destId="{B5434C61-F252-4257-99FC-4337B1E5552B}" srcOrd="0" destOrd="0" presId="urn:microsoft.com/office/officeart/2018/2/layout/IconVerticalSolidList"/>
    <dgm:cxn modelId="{DCEC729C-CF4E-4C40-A4F1-16DFC5572112}" type="presParOf" srcId="{65FAB8FC-8F45-4CBA-B946-CCA1A162CC7F}" destId="{19CD3707-ED19-409C-882F-46E51B16CE03}" srcOrd="1" destOrd="0" presId="urn:microsoft.com/office/officeart/2018/2/layout/IconVerticalSolidList"/>
    <dgm:cxn modelId="{A6D77B77-7754-4664-81FC-408153E80DAE}" type="presParOf" srcId="{65FAB8FC-8F45-4CBA-B946-CCA1A162CC7F}" destId="{C092391B-CA0C-4A05-92AD-F92CF9AB8F85}" srcOrd="2" destOrd="0" presId="urn:microsoft.com/office/officeart/2018/2/layout/IconVerticalSolidList"/>
    <dgm:cxn modelId="{D92201CE-5D63-4150-96EF-6F1D73047288}" type="presParOf" srcId="{65FAB8FC-8F45-4CBA-B946-CCA1A162CC7F}" destId="{1CC50137-5260-41BE-A365-1A0EE5A08FE8}" srcOrd="3" destOrd="0" presId="urn:microsoft.com/office/officeart/2018/2/layout/IconVerticalSolidList"/>
    <dgm:cxn modelId="{CBC553A2-4D68-408B-9573-48E4CAA467A4}" type="presParOf" srcId="{8D7EDB6E-A160-45D7-98AA-7D0762FF74D6}" destId="{4C967E49-4805-4EFA-90EE-F350ECF70853}" srcOrd="1" destOrd="0" presId="urn:microsoft.com/office/officeart/2018/2/layout/IconVerticalSolidList"/>
    <dgm:cxn modelId="{54FEE384-4D88-48F1-9648-4B8BFB2EE04C}" type="presParOf" srcId="{8D7EDB6E-A160-45D7-98AA-7D0762FF74D6}" destId="{51DE1448-0937-4D21-821B-A4FF5361BCF7}" srcOrd="2" destOrd="0" presId="urn:microsoft.com/office/officeart/2018/2/layout/IconVerticalSolidList"/>
    <dgm:cxn modelId="{3398D0B5-43F9-4B43-8D53-B19995B8948D}" type="presParOf" srcId="{51DE1448-0937-4D21-821B-A4FF5361BCF7}" destId="{1E7231B3-9259-440C-AEF1-1F4998414722}" srcOrd="0" destOrd="0" presId="urn:microsoft.com/office/officeart/2018/2/layout/IconVerticalSolidList"/>
    <dgm:cxn modelId="{A79284A1-E08C-4FBA-A17F-7BF5B72F70E5}" type="presParOf" srcId="{51DE1448-0937-4D21-821B-A4FF5361BCF7}" destId="{B64B8868-24CD-40CA-94EE-65581A5EC650}" srcOrd="1" destOrd="0" presId="urn:microsoft.com/office/officeart/2018/2/layout/IconVerticalSolidList"/>
    <dgm:cxn modelId="{5AC5374F-D1C3-48B7-A135-3B89CFE270D3}" type="presParOf" srcId="{51DE1448-0937-4D21-821B-A4FF5361BCF7}" destId="{4293576E-6B89-4EEE-8814-E14801064255}" srcOrd="2" destOrd="0" presId="urn:microsoft.com/office/officeart/2018/2/layout/IconVerticalSolidList"/>
    <dgm:cxn modelId="{F6915167-3738-4386-BF07-B89ECEC3B90E}" type="presParOf" srcId="{51DE1448-0937-4D21-821B-A4FF5361BCF7}" destId="{D963BF2E-B3F7-4669-A8F2-1475431CE755}" srcOrd="3" destOrd="0" presId="urn:microsoft.com/office/officeart/2018/2/layout/IconVerticalSolidList"/>
    <dgm:cxn modelId="{E2CE5E1E-9536-4A57-B8B6-BC8F9E4893E0}" type="presParOf" srcId="{8D7EDB6E-A160-45D7-98AA-7D0762FF74D6}" destId="{9082D39F-C049-40AD-9699-48BEEAA74D23}" srcOrd="3" destOrd="0" presId="urn:microsoft.com/office/officeart/2018/2/layout/IconVerticalSolidList"/>
    <dgm:cxn modelId="{1D55D96F-AC7A-4A10-8DA6-ECD1E531FF4A}" type="presParOf" srcId="{8D7EDB6E-A160-45D7-98AA-7D0762FF74D6}" destId="{64F1EBEA-A7AF-4052-B7D3-11703A6D1461}" srcOrd="4" destOrd="0" presId="urn:microsoft.com/office/officeart/2018/2/layout/IconVerticalSolidList"/>
    <dgm:cxn modelId="{0E0EA4E3-5CAF-44B1-9D64-988854668972}" type="presParOf" srcId="{64F1EBEA-A7AF-4052-B7D3-11703A6D1461}" destId="{4C347CE4-7C5B-4E36-81FB-746492070EC5}" srcOrd="0" destOrd="0" presId="urn:microsoft.com/office/officeart/2018/2/layout/IconVerticalSolidList"/>
    <dgm:cxn modelId="{6DF3AB6B-0E65-4627-A860-7E5ABC567B5E}" type="presParOf" srcId="{64F1EBEA-A7AF-4052-B7D3-11703A6D1461}" destId="{8C2758DA-D3F6-499C-A4ED-CA5EF51E207C}" srcOrd="1" destOrd="0" presId="urn:microsoft.com/office/officeart/2018/2/layout/IconVerticalSolidList"/>
    <dgm:cxn modelId="{D3142BCE-C354-42D9-9E6D-D6221203E570}" type="presParOf" srcId="{64F1EBEA-A7AF-4052-B7D3-11703A6D1461}" destId="{AA3FE6C1-1307-4961-A317-FC556F191059}" srcOrd="2" destOrd="0" presId="urn:microsoft.com/office/officeart/2018/2/layout/IconVerticalSolidList"/>
    <dgm:cxn modelId="{2476631C-2D7B-403C-AC30-F9A9AB8F60DF}" type="presParOf" srcId="{64F1EBEA-A7AF-4052-B7D3-11703A6D1461}" destId="{C7A5398C-D774-42A6-9EB3-BA4EE3FED4BE}" srcOrd="3" destOrd="0" presId="urn:microsoft.com/office/officeart/2018/2/layout/IconVerticalSolidList"/>
    <dgm:cxn modelId="{7596542C-CF0B-4EC7-8E8B-E327523B838D}" type="presParOf" srcId="{8D7EDB6E-A160-45D7-98AA-7D0762FF74D6}" destId="{2BFB7D0C-BBD4-49D7-A14A-D0847A34625F}" srcOrd="5" destOrd="0" presId="urn:microsoft.com/office/officeart/2018/2/layout/IconVerticalSolidList"/>
    <dgm:cxn modelId="{6286E9DD-28E9-416E-87E9-8CA450A84565}" type="presParOf" srcId="{8D7EDB6E-A160-45D7-98AA-7D0762FF74D6}" destId="{9519B7E6-F7E2-42A1-84BD-DC41FD2D414F}" srcOrd="6" destOrd="0" presId="urn:microsoft.com/office/officeart/2018/2/layout/IconVerticalSolidList"/>
    <dgm:cxn modelId="{197124BC-E7F9-478B-AC3D-7F977BF097E6}" type="presParOf" srcId="{9519B7E6-F7E2-42A1-84BD-DC41FD2D414F}" destId="{1ACA66AD-BB4F-475F-AD47-9459E4A7196F}" srcOrd="0" destOrd="0" presId="urn:microsoft.com/office/officeart/2018/2/layout/IconVerticalSolidList"/>
    <dgm:cxn modelId="{671BBD0D-D5CB-4E3E-9E79-DC09F188EA80}" type="presParOf" srcId="{9519B7E6-F7E2-42A1-84BD-DC41FD2D414F}" destId="{A1B85F5A-AEDA-4CE4-A80B-861D12F41220}" srcOrd="1" destOrd="0" presId="urn:microsoft.com/office/officeart/2018/2/layout/IconVerticalSolidList"/>
    <dgm:cxn modelId="{2CE9F378-5700-4FD8-B7DB-75DA98C607BB}" type="presParOf" srcId="{9519B7E6-F7E2-42A1-84BD-DC41FD2D414F}" destId="{99A92E9A-B140-4050-81E3-4E2B20B5BB5D}" srcOrd="2" destOrd="0" presId="urn:microsoft.com/office/officeart/2018/2/layout/IconVerticalSolidList"/>
    <dgm:cxn modelId="{AD80EB24-1301-4629-83EB-DF93D6F4380E}" type="presParOf" srcId="{9519B7E6-F7E2-42A1-84BD-DC41FD2D414F}" destId="{2F6B63A1-700D-4493-BF5A-4AC08E75C253}" srcOrd="3" destOrd="0" presId="urn:microsoft.com/office/officeart/2018/2/layout/IconVerticalSolidList"/>
    <dgm:cxn modelId="{E316CCE1-A97D-4F8A-B06B-663C3DE30A05}" type="presParOf" srcId="{8D7EDB6E-A160-45D7-98AA-7D0762FF74D6}" destId="{86BF6512-0A80-48DB-A8EE-DF99FAC099D9}" srcOrd="7" destOrd="0" presId="urn:microsoft.com/office/officeart/2018/2/layout/IconVerticalSolidList"/>
    <dgm:cxn modelId="{772A6270-BD60-43CA-979E-C67CD35B64E2}" type="presParOf" srcId="{8D7EDB6E-A160-45D7-98AA-7D0762FF74D6}" destId="{364E3F36-28A4-4E79-BB68-6C938F0B0D04}" srcOrd="8" destOrd="0" presId="urn:microsoft.com/office/officeart/2018/2/layout/IconVerticalSolidList"/>
    <dgm:cxn modelId="{9DC48166-8C03-429E-8475-2B12C029DA6F}" type="presParOf" srcId="{364E3F36-28A4-4E79-BB68-6C938F0B0D04}" destId="{52142949-44EB-4A0D-B00E-B96C9852F503}" srcOrd="0" destOrd="0" presId="urn:microsoft.com/office/officeart/2018/2/layout/IconVerticalSolidList"/>
    <dgm:cxn modelId="{88F3CCCD-E3D7-4090-8D1C-438BDDFB9CFC}" type="presParOf" srcId="{364E3F36-28A4-4E79-BB68-6C938F0B0D04}" destId="{E5FB2759-5D55-4A63-80AA-1035089DCEFE}" srcOrd="1" destOrd="0" presId="urn:microsoft.com/office/officeart/2018/2/layout/IconVerticalSolidList"/>
    <dgm:cxn modelId="{F965C5D9-6AB9-4820-9EDC-87F8A0A35053}" type="presParOf" srcId="{364E3F36-28A4-4E79-BB68-6C938F0B0D04}" destId="{6CF9371E-E651-4D5E-A2A3-4730212A8D47}" srcOrd="2" destOrd="0" presId="urn:microsoft.com/office/officeart/2018/2/layout/IconVerticalSolidList"/>
    <dgm:cxn modelId="{AD7FE26F-B2F8-4DDA-A1B6-E0302786D240}" type="presParOf" srcId="{364E3F36-28A4-4E79-BB68-6C938F0B0D04}" destId="{521F74CA-4F25-44D5-A5D8-400B7E1A27C2}" srcOrd="3" destOrd="0" presId="urn:microsoft.com/office/officeart/2018/2/layout/IconVerticalSolidList"/>
    <dgm:cxn modelId="{42357E8A-439C-4700-BFD5-2C71DA2C5904}" type="presParOf" srcId="{8D7EDB6E-A160-45D7-98AA-7D0762FF74D6}" destId="{78053223-078F-437A-B889-050994C3700E}" srcOrd="9" destOrd="0" presId="urn:microsoft.com/office/officeart/2018/2/layout/IconVerticalSolidList"/>
    <dgm:cxn modelId="{65D4992A-D9B5-4AD9-B91A-4263627BC050}" type="presParOf" srcId="{8D7EDB6E-A160-45D7-98AA-7D0762FF74D6}" destId="{244495ED-5F40-44EF-B861-EA903103BF13}" srcOrd="10" destOrd="0" presId="urn:microsoft.com/office/officeart/2018/2/layout/IconVerticalSolidList"/>
    <dgm:cxn modelId="{45AA0A6A-EFDA-4D3E-B8B4-5C0A56F86FA3}" type="presParOf" srcId="{244495ED-5F40-44EF-B861-EA903103BF13}" destId="{BA72040D-0185-4953-8D66-7FAFD702F5A2}" srcOrd="0" destOrd="0" presId="urn:microsoft.com/office/officeart/2018/2/layout/IconVerticalSolidList"/>
    <dgm:cxn modelId="{652CE079-13B2-43D1-857D-49C74600658A}" type="presParOf" srcId="{244495ED-5F40-44EF-B861-EA903103BF13}" destId="{6734CFA6-3FC2-417E-B21D-33A201DEE3FD}" srcOrd="1" destOrd="0" presId="urn:microsoft.com/office/officeart/2018/2/layout/IconVerticalSolidList"/>
    <dgm:cxn modelId="{0B21140B-337E-4E0A-8350-DC85F5754C27}" type="presParOf" srcId="{244495ED-5F40-44EF-B861-EA903103BF13}" destId="{523BF051-D8DA-40AB-A90B-9AC47BB92F94}" srcOrd="2" destOrd="0" presId="urn:microsoft.com/office/officeart/2018/2/layout/IconVerticalSolidList"/>
    <dgm:cxn modelId="{F8D7CFE6-BFB0-46FD-8084-2E6F9557438D}" type="presParOf" srcId="{244495ED-5F40-44EF-B861-EA903103BF13}" destId="{31639257-D7A1-4463-B33F-5B8A8E74B82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B9893D-E671-4DCB-AB57-90D14AC2A9D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D3E3FB1-76BD-45FA-9E93-A6CFF73C39BA}">
      <dgm:prSet/>
      <dgm:spPr/>
      <dgm:t>
        <a:bodyPr/>
        <a:lstStyle/>
        <a:p>
          <a:r>
            <a:rPr lang="en-GB" b="0" i="0" dirty="0"/>
            <a:t>A safe place</a:t>
          </a:r>
          <a:endParaRPr lang="en-US" dirty="0"/>
        </a:p>
      </dgm:t>
    </dgm:pt>
    <dgm:pt modelId="{3E0F95E4-6AA1-42AF-96E6-497553A068E9}" type="parTrans" cxnId="{78F1ADDC-D23A-4225-9574-3A2CFE6FBE36}">
      <dgm:prSet/>
      <dgm:spPr/>
      <dgm:t>
        <a:bodyPr/>
        <a:lstStyle/>
        <a:p>
          <a:endParaRPr lang="en-US"/>
        </a:p>
      </dgm:t>
    </dgm:pt>
    <dgm:pt modelId="{49627A1A-1C33-4F50-82D1-BEE2F1B50D2E}" type="sibTrans" cxnId="{78F1ADDC-D23A-4225-9574-3A2CFE6FBE36}">
      <dgm:prSet/>
      <dgm:spPr/>
      <dgm:t>
        <a:bodyPr/>
        <a:lstStyle/>
        <a:p>
          <a:endParaRPr lang="en-US"/>
        </a:p>
      </dgm:t>
    </dgm:pt>
    <dgm:pt modelId="{0201406A-A3D8-4414-8B5C-DD16A8C7237D}">
      <dgm:prSet/>
      <dgm:spPr/>
      <dgm:t>
        <a:bodyPr/>
        <a:lstStyle/>
        <a:p>
          <a:r>
            <a:rPr lang="en-GB" b="0" i="0"/>
            <a:t>Be with like minded people</a:t>
          </a:r>
          <a:endParaRPr lang="en-US"/>
        </a:p>
      </dgm:t>
    </dgm:pt>
    <dgm:pt modelId="{F8219EC4-6CFE-4011-901B-90CF9B59EEAA}" type="parTrans" cxnId="{5B13FEE7-1EFB-4ECE-854C-CA8458962ECF}">
      <dgm:prSet/>
      <dgm:spPr/>
      <dgm:t>
        <a:bodyPr/>
        <a:lstStyle/>
        <a:p>
          <a:endParaRPr lang="en-US"/>
        </a:p>
      </dgm:t>
    </dgm:pt>
    <dgm:pt modelId="{50C4B018-2E22-4F1B-B936-B5261D08B0B5}" type="sibTrans" cxnId="{5B13FEE7-1EFB-4ECE-854C-CA8458962ECF}">
      <dgm:prSet/>
      <dgm:spPr/>
      <dgm:t>
        <a:bodyPr/>
        <a:lstStyle/>
        <a:p>
          <a:endParaRPr lang="en-US"/>
        </a:p>
      </dgm:t>
    </dgm:pt>
    <dgm:pt modelId="{A3A41E03-56FD-45BE-9E8D-DE59864CFB3B}">
      <dgm:prSet/>
      <dgm:spPr/>
      <dgm:t>
        <a:bodyPr/>
        <a:lstStyle/>
        <a:p>
          <a:r>
            <a:rPr lang="en-GB" b="0" i="0" dirty="0"/>
            <a:t>You can just listen</a:t>
          </a:r>
          <a:endParaRPr lang="en-US" dirty="0"/>
        </a:p>
      </dgm:t>
    </dgm:pt>
    <dgm:pt modelId="{2574B1C5-3D20-46FE-8881-31ACC7A45220}" type="parTrans" cxnId="{0A727BDC-2D80-4EEC-AE8B-E9B5F5CFBEC5}">
      <dgm:prSet/>
      <dgm:spPr/>
      <dgm:t>
        <a:bodyPr/>
        <a:lstStyle/>
        <a:p>
          <a:endParaRPr lang="en-US"/>
        </a:p>
      </dgm:t>
    </dgm:pt>
    <dgm:pt modelId="{C8610218-2A56-4EF7-BC2F-6B16C7720D96}" type="sibTrans" cxnId="{0A727BDC-2D80-4EEC-AE8B-E9B5F5CFBEC5}">
      <dgm:prSet/>
      <dgm:spPr/>
      <dgm:t>
        <a:bodyPr/>
        <a:lstStyle/>
        <a:p>
          <a:endParaRPr lang="en-US"/>
        </a:p>
      </dgm:t>
    </dgm:pt>
    <dgm:pt modelId="{2BF51761-9C53-4737-980F-C7908E0E30F2}">
      <dgm:prSet/>
      <dgm:spPr/>
      <dgm:t>
        <a:bodyPr/>
        <a:lstStyle/>
        <a:p>
          <a:r>
            <a:rPr lang="en-GB" b="0" i="0"/>
            <a:t>No shame</a:t>
          </a:r>
          <a:endParaRPr lang="en-US"/>
        </a:p>
      </dgm:t>
    </dgm:pt>
    <dgm:pt modelId="{198B0A28-D2DE-4386-AA35-56C21A65B976}" type="parTrans" cxnId="{C96D6180-DD4B-4C59-A138-CDA7C20E70E4}">
      <dgm:prSet/>
      <dgm:spPr/>
      <dgm:t>
        <a:bodyPr/>
        <a:lstStyle/>
        <a:p>
          <a:endParaRPr lang="en-US"/>
        </a:p>
      </dgm:t>
    </dgm:pt>
    <dgm:pt modelId="{759D82BF-8A71-4B8E-A66C-5CEB9EC60D76}" type="sibTrans" cxnId="{C96D6180-DD4B-4C59-A138-CDA7C20E70E4}">
      <dgm:prSet/>
      <dgm:spPr/>
      <dgm:t>
        <a:bodyPr/>
        <a:lstStyle/>
        <a:p>
          <a:endParaRPr lang="en-US"/>
        </a:p>
      </dgm:t>
    </dgm:pt>
    <dgm:pt modelId="{E831A534-8D3F-4BEF-B466-E61E72975573}">
      <dgm:prSet/>
      <dgm:spPr/>
      <dgm:t>
        <a:bodyPr/>
        <a:lstStyle/>
        <a:p>
          <a:r>
            <a:rPr lang="en-GB" b="0" i="0"/>
            <a:t>Reduce stigma</a:t>
          </a:r>
          <a:endParaRPr lang="en-US"/>
        </a:p>
      </dgm:t>
    </dgm:pt>
    <dgm:pt modelId="{5BFB2FF2-36DC-4904-BBEC-6A8ED8BA01EC}" type="parTrans" cxnId="{059B918B-A130-44B2-B8BB-C93D460EEE87}">
      <dgm:prSet/>
      <dgm:spPr/>
      <dgm:t>
        <a:bodyPr/>
        <a:lstStyle/>
        <a:p>
          <a:endParaRPr lang="en-US"/>
        </a:p>
      </dgm:t>
    </dgm:pt>
    <dgm:pt modelId="{BF30EF28-BF20-467B-87B2-72B9CEEF87FC}" type="sibTrans" cxnId="{059B918B-A130-44B2-B8BB-C93D460EEE87}">
      <dgm:prSet/>
      <dgm:spPr/>
      <dgm:t>
        <a:bodyPr/>
        <a:lstStyle/>
        <a:p>
          <a:endParaRPr lang="en-US"/>
        </a:p>
      </dgm:t>
    </dgm:pt>
    <dgm:pt modelId="{A9650141-514D-40F5-8358-02FB318443D7}">
      <dgm:prSet/>
      <dgm:spPr/>
      <dgm:t>
        <a:bodyPr/>
        <a:lstStyle/>
        <a:p>
          <a:r>
            <a:rPr lang="en-GB" b="0" i="0"/>
            <a:t>Normalise this issue</a:t>
          </a:r>
          <a:endParaRPr lang="en-US"/>
        </a:p>
      </dgm:t>
    </dgm:pt>
    <dgm:pt modelId="{0A19B220-D719-4E6C-9C9D-82FB0A35ED74}" type="parTrans" cxnId="{375F1952-FB06-406D-A620-7D35DD3C8F6B}">
      <dgm:prSet/>
      <dgm:spPr/>
      <dgm:t>
        <a:bodyPr/>
        <a:lstStyle/>
        <a:p>
          <a:endParaRPr lang="en-US"/>
        </a:p>
      </dgm:t>
    </dgm:pt>
    <dgm:pt modelId="{E56B7EC9-D824-4A0E-98EE-373474C2EB53}" type="sibTrans" cxnId="{375F1952-FB06-406D-A620-7D35DD3C8F6B}">
      <dgm:prSet/>
      <dgm:spPr/>
      <dgm:t>
        <a:bodyPr/>
        <a:lstStyle/>
        <a:p>
          <a:endParaRPr lang="en-US"/>
        </a:p>
      </dgm:t>
    </dgm:pt>
    <dgm:pt modelId="{171452A3-E713-473F-B7FB-FD99C778D3E1}">
      <dgm:prSet/>
      <dgm:spPr/>
      <dgm:t>
        <a:bodyPr/>
        <a:lstStyle/>
        <a:p>
          <a:r>
            <a:rPr lang="en-GB" b="0" i="0"/>
            <a:t>Can discuss wider issues and signpost</a:t>
          </a:r>
          <a:endParaRPr lang="en-US"/>
        </a:p>
      </dgm:t>
    </dgm:pt>
    <dgm:pt modelId="{8D7CF4BB-7983-40C6-83AE-4AF30B6A14B4}" type="parTrans" cxnId="{043E1AD3-4E18-4E52-996C-3C65F22C1ABC}">
      <dgm:prSet/>
      <dgm:spPr/>
      <dgm:t>
        <a:bodyPr/>
        <a:lstStyle/>
        <a:p>
          <a:endParaRPr lang="en-US"/>
        </a:p>
      </dgm:t>
    </dgm:pt>
    <dgm:pt modelId="{D366A359-A450-4D66-8F74-B8EA42E22A60}" type="sibTrans" cxnId="{043E1AD3-4E18-4E52-996C-3C65F22C1ABC}">
      <dgm:prSet/>
      <dgm:spPr/>
      <dgm:t>
        <a:bodyPr/>
        <a:lstStyle/>
        <a:p>
          <a:endParaRPr lang="en-US"/>
        </a:p>
      </dgm:t>
    </dgm:pt>
    <dgm:pt modelId="{C2C46D90-D897-4D2E-A2B5-B8BD35ED99C6}" type="pres">
      <dgm:prSet presAssocID="{17B9893D-E671-4DCB-AB57-90D14AC2A9DE}" presName="vert0" presStyleCnt="0">
        <dgm:presLayoutVars>
          <dgm:dir/>
          <dgm:animOne val="branch"/>
          <dgm:animLvl val="lvl"/>
        </dgm:presLayoutVars>
      </dgm:prSet>
      <dgm:spPr/>
    </dgm:pt>
    <dgm:pt modelId="{D119D7AF-4885-4D63-BDB7-3A4A408BEE6F}" type="pres">
      <dgm:prSet presAssocID="{0D3E3FB1-76BD-45FA-9E93-A6CFF73C39BA}" presName="thickLine" presStyleLbl="alignNode1" presStyleIdx="0" presStyleCnt="7"/>
      <dgm:spPr/>
    </dgm:pt>
    <dgm:pt modelId="{85CD642A-E4BD-49DF-87F5-9472C25C20BB}" type="pres">
      <dgm:prSet presAssocID="{0D3E3FB1-76BD-45FA-9E93-A6CFF73C39BA}" presName="horz1" presStyleCnt="0"/>
      <dgm:spPr/>
    </dgm:pt>
    <dgm:pt modelId="{390847E0-B601-4E84-87EC-188782F24A41}" type="pres">
      <dgm:prSet presAssocID="{0D3E3FB1-76BD-45FA-9E93-A6CFF73C39BA}" presName="tx1" presStyleLbl="revTx" presStyleIdx="0" presStyleCnt="7"/>
      <dgm:spPr/>
    </dgm:pt>
    <dgm:pt modelId="{D2FC7BEB-3AD6-4460-ABCD-E01ED4FDA835}" type="pres">
      <dgm:prSet presAssocID="{0D3E3FB1-76BD-45FA-9E93-A6CFF73C39BA}" presName="vert1" presStyleCnt="0"/>
      <dgm:spPr/>
    </dgm:pt>
    <dgm:pt modelId="{81CF3937-65C4-4B06-8BF0-7D11FCD97E82}" type="pres">
      <dgm:prSet presAssocID="{0201406A-A3D8-4414-8B5C-DD16A8C7237D}" presName="thickLine" presStyleLbl="alignNode1" presStyleIdx="1" presStyleCnt="7"/>
      <dgm:spPr/>
    </dgm:pt>
    <dgm:pt modelId="{D04AFCE3-F46B-4A5F-AA39-740EE3017750}" type="pres">
      <dgm:prSet presAssocID="{0201406A-A3D8-4414-8B5C-DD16A8C7237D}" presName="horz1" presStyleCnt="0"/>
      <dgm:spPr/>
    </dgm:pt>
    <dgm:pt modelId="{32948804-0BA6-4056-8A37-A33C24457C39}" type="pres">
      <dgm:prSet presAssocID="{0201406A-A3D8-4414-8B5C-DD16A8C7237D}" presName="tx1" presStyleLbl="revTx" presStyleIdx="1" presStyleCnt="7"/>
      <dgm:spPr/>
    </dgm:pt>
    <dgm:pt modelId="{25890F6B-2258-43AF-8786-3AD5A0DDAC55}" type="pres">
      <dgm:prSet presAssocID="{0201406A-A3D8-4414-8B5C-DD16A8C7237D}" presName="vert1" presStyleCnt="0"/>
      <dgm:spPr/>
    </dgm:pt>
    <dgm:pt modelId="{69D36A00-CD52-4A1C-8273-100EBE3B907B}" type="pres">
      <dgm:prSet presAssocID="{A3A41E03-56FD-45BE-9E8D-DE59864CFB3B}" presName="thickLine" presStyleLbl="alignNode1" presStyleIdx="2" presStyleCnt="7"/>
      <dgm:spPr/>
    </dgm:pt>
    <dgm:pt modelId="{DC939CE8-567B-4A89-8096-1DA345E4F868}" type="pres">
      <dgm:prSet presAssocID="{A3A41E03-56FD-45BE-9E8D-DE59864CFB3B}" presName="horz1" presStyleCnt="0"/>
      <dgm:spPr/>
    </dgm:pt>
    <dgm:pt modelId="{C450E505-1FE3-4BFD-90E2-CCF14E0DDCA9}" type="pres">
      <dgm:prSet presAssocID="{A3A41E03-56FD-45BE-9E8D-DE59864CFB3B}" presName="tx1" presStyleLbl="revTx" presStyleIdx="2" presStyleCnt="7"/>
      <dgm:spPr/>
    </dgm:pt>
    <dgm:pt modelId="{7469462F-9C96-43B8-84EC-C7F40A3B10BC}" type="pres">
      <dgm:prSet presAssocID="{A3A41E03-56FD-45BE-9E8D-DE59864CFB3B}" presName="vert1" presStyleCnt="0"/>
      <dgm:spPr/>
    </dgm:pt>
    <dgm:pt modelId="{02B553D7-CB5F-4052-BD6B-E167FC8F5FF9}" type="pres">
      <dgm:prSet presAssocID="{2BF51761-9C53-4737-980F-C7908E0E30F2}" presName="thickLine" presStyleLbl="alignNode1" presStyleIdx="3" presStyleCnt="7"/>
      <dgm:spPr/>
    </dgm:pt>
    <dgm:pt modelId="{2D7D9F2A-B763-402F-BDDC-D4869333237A}" type="pres">
      <dgm:prSet presAssocID="{2BF51761-9C53-4737-980F-C7908E0E30F2}" presName="horz1" presStyleCnt="0"/>
      <dgm:spPr/>
    </dgm:pt>
    <dgm:pt modelId="{7A19A2A9-1EBC-4334-8731-A59FAA61A604}" type="pres">
      <dgm:prSet presAssocID="{2BF51761-9C53-4737-980F-C7908E0E30F2}" presName="tx1" presStyleLbl="revTx" presStyleIdx="3" presStyleCnt="7"/>
      <dgm:spPr/>
    </dgm:pt>
    <dgm:pt modelId="{E0611DBF-F519-4AD4-8D2F-96540B189BB3}" type="pres">
      <dgm:prSet presAssocID="{2BF51761-9C53-4737-980F-C7908E0E30F2}" presName="vert1" presStyleCnt="0"/>
      <dgm:spPr/>
    </dgm:pt>
    <dgm:pt modelId="{12A4EFE4-4EA8-4297-9178-342F7DF67861}" type="pres">
      <dgm:prSet presAssocID="{E831A534-8D3F-4BEF-B466-E61E72975573}" presName="thickLine" presStyleLbl="alignNode1" presStyleIdx="4" presStyleCnt="7"/>
      <dgm:spPr/>
    </dgm:pt>
    <dgm:pt modelId="{1E547AC7-50BA-44AA-90A2-58E3FE9DB8F2}" type="pres">
      <dgm:prSet presAssocID="{E831A534-8D3F-4BEF-B466-E61E72975573}" presName="horz1" presStyleCnt="0"/>
      <dgm:spPr/>
    </dgm:pt>
    <dgm:pt modelId="{95A26BA6-3204-40FD-B4FC-7189E8148B06}" type="pres">
      <dgm:prSet presAssocID="{E831A534-8D3F-4BEF-B466-E61E72975573}" presName="tx1" presStyleLbl="revTx" presStyleIdx="4" presStyleCnt="7"/>
      <dgm:spPr/>
    </dgm:pt>
    <dgm:pt modelId="{001F4824-0886-4965-B42E-71A396EFAAB1}" type="pres">
      <dgm:prSet presAssocID="{E831A534-8D3F-4BEF-B466-E61E72975573}" presName="vert1" presStyleCnt="0"/>
      <dgm:spPr/>
    </dgm:pt>
    <dgm:pt modelId="{3318140F-F18E-49CB-B532-5A9E91095CD3}" type="pres">
      <dgm:prSet presAssocID="{A9650141-514D-40F5-8358-02FB318443D7}" presName="thickLine" presStyleLbl="alignNode1" presStyleIdx="5" presStyleCnt="7"/>
      <dgm:spPr/>
    </dgm:pt>
    <dgm:pt modelId="{5947CF66-E1F6-4435-940E-4C0ACA1900B8}" type="pres">
      <dgm:prSet presAssocID="{A9650141-514D-40F5-8358-02FB318443D7}" presName="horz1" presStyleCnt="0"/>
      <dgm:spPr/>
    </dgm:pt>
    <dgm:pt modelId="{9FA0EE3F-2213-4826-9823-075A7C135206}" type="pres">
      <dgm:prSet presAssocID="{A9650141-514D-40F5-8358-02FB318443D7}" presName="tx1" presStyleLbl="revTx" presStyleIdx="5" presStyleCnt="7"/>
      <dgm:spPr/>
    </dgm:pt>
    <dgm:pt modelId="{467BEFF4-F9D2-4546-B8AD-4FDF4C3F7F67}" type="pres">
      <dgm:prSet presAssocID="{A9650141-514D-40F5-8358-02FB318443D7}" presName="vert1" presStyleCnt="0"/>
      <dgm:spPr/>
    </dgm:pt>
    <dgm:pt modelId="{457DED48-112F-4630-8D71-412A9314AB62}" type="pres">
      <dgm:prSet presAssocID="{171452A3-E713-473F-B7FB-FD99C778D3E1}" presName="thickLine" presStyleLbl="alignNode1" presStyleIdx="6" presStyleCnt="7"/>
      <dgm:spPr/>
    </dgm:pt>
    <dgm:pt modelId="{B5818553-9EFF-4D60-913D-EC9A783586D7}" type="pres">
      <dgm:prSet presAssocID="{171452A3-E713-473F-B7FB-FD99C778D3E1}" presName="horz1" presStyleCnt="0"/>
      <dgm:spPr/>
    </dgm:pt>
    <dgm:pt modelId="{54898A31-464C-486C-8E68-B82466055569}" type="pres">
      <dgm:prSet presAssocID="{171452A3-E713-473F-B7FB-FD99C778D3E1}" presName="tx1" presStyleLbl="revTx" presStyleIdx="6" presStyleCnt="7"/>
      <dgm:spPr/>
    </dgm:pt>
    <dgm:pt modelId="{F82179C1-90D7-48AC-93D2-65B261C673DF}" type="pres">
      <dgm:prSet presAssocID="{171452A3-E713-473F-B7FB-FD99C778D3E1}" presName="vert1" presStyleCnt="0"/>
      <dgm:spPr/>
    </dgm:pt>
  </dgm:ptLst>
  <dgm:cxnLst>
    <dgm:cxn modelId="{02C86D64-86B5-4466-BD5F-BE1E809D155D}" type="presOf" srcId="{0201406A-A3D8-4414-8B5C-DD16A8C7237D}" destId="{32948804-0BA6-4056-8A37-A33C24457C39}" srcOrd="0" destOrd="0" presId="urn:microsoft.com/office/officeart/2008/layout/LinedList"/>
    <dgm:cxn modelId="{B196F66E-C4F6-4AC4-95DA-25DB7441C009}" type="presOf" srcId="{0D3E3FB1-76BD-45FA-9E93-A6CFF73C39BA}" destId="{390847E0-B601-4E84-87EC-188782F24A41}" srcOrd="0" destOrd="0" presId="urn:microsoft.com/office/officeart/2008/layout/LinedList"/>
    <dgm:cxn modelId="{375F1952-FB06-406D-A620-7D35DD3C8F6B}" srcId="{17B9893D-E671-4DCB-AB57-90D14AC2A9DE}" destId="{A9650141-514D-40F5-8358-02FB318443D7}" srcOrd="5" destOrd="0" parTransId="{0A19B220-D719-4E6C-9C9D-82FB0A35ED74}" sibTransId="{E56B7EC9-D824-4A0E-98EE-373474C2EB53}"/>
    <dgm:cxn modelId="{0843EF55-CA08-4337-B0E9-561D0C8F8677}" type="presOf" srcId="{A9650141-514D-40F5-8358-02FB318443D7}" destId="{9FA0EE3F-2213-4826-9823-075A7C135206}" srcOrd="0" destOrd="0" presId="urn:microsoft.com/office/officeart/2008/layout/LinedList"/>
    <dgm:cxn modelId="{5FA6B076-C896-4C74-9B2B-087F115CBCA4}" type="presOf" srcId="{171452A3-E713-473F-B7FB-FD99C778D3E1}" destId="{54898A31-464C-486C-8E68-B82466055569}" srcOrd="0" destOrd="0" presId="urn:microsoft.com/office/officeart/2008/layout/LinedList"/>
    <dgm:cxn modelId="{C96D6180-DD4B-4C59-A138-CDA7C20E70E4}" srcId="{17B9893D-E671-4DCB-AB57-90D14AC2A9DE}" destId="{2BF51761-9C53-4737-980F-C7908E0E30F2}" srcOrd="3" destOrd="0" parTransId="{198B0A28-D2DE-4386-AA35-56C21A65B976}" sibTransId="{759D82BF-8A71-4B8E-A66C-5CEB9EC60D76}"/>
    <dgm:cxn modelId="{0BFA1B87-D753-44D7-849B-317E2AF9129E}" type="presOf" srcId="{17B9893D-E671-4DCB-AB57-90D14AC2A9DE}" destId="{C2C46D90-D897-4D2E-A2B5-B8BD35ED99C6}" srcOrd="0" destOrd="0" presId="urn:microsoft.com/office/officeart/2008/layout/LinedList"/>
    <dgm:cxn modelId="{059B918B-A130-44B2-B8BB-C93D460EEE87}" srcId="{17B9893D-E671-4DCB-AB57-90D14AC2A9DE}" destId="{E831A534-8D3F-4BEF-B466-E61E72975573}" srcOrd="4" destOrd="0" parTransId="{5BFB2FF2-36DC-4904-BBEC-6A8ED8BA01EC}" sibTransId="{BF30EF28-BF20-467B-87B2-72B9CEEF87FC}"/>
    <dgm:cxn modelId="{4A9E63B1-DB73-42CE-BDDC-442F56D69305}" type="presOf" srcId="{A3A41E03-56FD-45BE-9E8D-DE59864CFB3B}" destId="{C450E505-1FE3-4BFD-90E2-CCF14E0DDCA9}" srcOrd="0" destOrd="0" presId="urn:microsoft.com/office/officeart/2008/layout/LinedList"/>
    <dgm:cxn modelId="{043E1AD3-4E18-4E52-996C-3C65F22C1ABC}" srcId="{17B9893D-E671-4DCB-AB57-90D14AC2A9DE}" destId="{171452A3-E713-473F-B7FB-FD99C778D3E1}" srcOrd="6" destOrd="0" parTransId="{8D7CF4BB-7983-40C6-83AE-4AF30B6A14B4}" sibTransId="{D366A359-A450-4D66-8F74-B8EA42E22A60}"/>
    <dgm:cxn modelId="{15CB22DB-D720-4886-B3B9-6396161AC91F}" type="presOf" srcId="{2BF51761-9C53-4737-980F-C7908E0E30F2}" destId="{7A19A2A9-1EBC-4334-8731-A59FAA61A604}" srcOrd="0" destOrd="0" presId="urn:microsoft.com/office/officeart/2008/layout/LinedList"/>
    <dgm:cxn modelId="{0A727BDC-2D80-4EEC-AE8B-E9B5F5CFBEC5}" srcId="{17B9893D-E671-4DCB-AB57-90D14AC2A9DE}" destId="{A3A41E03-56FD-45BE-9E8D-DE59864CFB3B}" srcOrd="2" destOrd="0" parTransId="{2574B1C5-3D20-46FE-8881-31ACC7A45220}" sibTransId="{C8610218-2A56-4EF7-BC2F-6B16C7720D96}"/>
    <dgm:cxn modelId="{78F1ADDC-D23A-4225-9574-3A2CFE6FBE36}" srcId="{17B9893D-E671-4DCB-AB57-90D14AC2A9DE}" destId="{0D3E3FB1-76BD-45FA-9E93-A6CFF73C39BA}" srcOrd="0" destOrd="0" parTransId="{3E0F95E4-6AA1-42AF-96E6-497553A068E9}" sibTransId="{49627A1A-1C33-4F50-82D1-BEE2F1B50D2E}"/>
    <dgm:cxn modelId="{5B13FEE7-1EFB-4ECE-854C-CA8458962ECF}" srcId="{17B9893D-E671-4DCB-AB57-90D14AC2A9DE}" destId="{0201406A-A3D8-4414-8B5C-DD16A8C7237D}" srcOrd="1" destOrd="0" parTransId="{F8219EC4-6CFE-4011-901B-90CF9B59EEAA}" sibTransId="{50C4B018-2E22-4F1B-B936-B5261D08B0B5}"/>
    <dgm:cxn modelId="{49ED6CFA-D382-4FBE-AD58-CB19B3FEF1DB}" type="presOf" srcId="{E831A534-8D3F-4BEF-B466-E61E72975573}" destId="{95A26BA6-3204-40FD-B4FC-7189E8148B06}" srcOrd="0" destOrd="0" presId="urn:microsoft.com/office/officeart/2008/layout/LinedList"/>
    <dgm:cxn modelId="{3B47D47C-0C31-4E9C-A268-837EEE32FF8B}" type="presParOf" srcId="{C2C46D90-D897-4D2E-A2B5-B8BD35ED99C6}" destId="{D119D7AF-4885-4D63-BDB7-3A4A408BEE6F}" srcOrd="0" destOrd="0" presId="urn:microsoft.com/office/officeart/2008/layout/LinedList"/>
    <dgm:cxn modelId="{E8C02F04-59D9-4288-BF97-BE9F059F32D9}" type="presParOf" srcId="{C2C46D90-D897-4D2E-A2B5-B8BD35ED99C6}" destId="{85CD642A-E4BD-49DF-87F5-9472C25C20BB}" srcOrd="1" destOrd="0" presId="urn:microsoft.com/office/officeart/2008/layout/LinedList"/>
    <dgm:cxn modelId="{6C735299-813B-4CF0-A851-8362F5870B24}" type="presParOf" srcId="{85CD642A-E4BD-49DF-87F5-9472C25C20BB}" destId="{390847E0-B601-4E84-87EC-188782F24A41}" srcOrd="0" destOrd="0" presId="urn:microsoft.com/office/officeart/2008/layout/LinedList"/>
    <dgm:cxn modelId="{F9ADB8DF-31CE-4DC7-8080-5713F664AEBA}" type="presParOf" srcId="{85CD642A-E4BD-49DF-87F5-9472C25C20BB}" destId="{D2FC7BEB-3AD6-4460-ABCD-E01ED4FDA835}" srcOrd="1" destOrd="0" presId="urn:microsoft.com/office/officeart/2008/layout/LinedList"/>
    <dgm:cxn modelId="{04BCA789-7CCA-47A4-9157-94C8D52277C6}" type="presParOf" srcId="{C2C46D90-D897-4D2E-A2B5-B8BD35ED99C6}" destId="{81CF3937-65C4-4B06-8BF0-7D11FCD97E82}" srcOrd="2" destOrd="0" presId="urn:microsoft.com/office/officeart/2008/layout/LinedList"/>
    <dgm:cxn modelId="{A855E1CB-3044-4FB3-8B81-0FBF1A338D18}" type="presParOf" srcId="{C2C46D90-D897-4D2E-A2B5-B8BD35ED99C6}" destId="{D04AFCE3-F46B-4A5F-AA39-740EE3017750}" srcOrd="3" destOrd="0" presId="urn:microsoft.com/office/officeart/2008/layout/LinedList"/>
    <dgm:cxn modelId="{D7E5A9D9-7953-4908-AE86-DDAD6DE773D6}" type="presParOf" srcId="{D04AFCE3-F46B-4A5F-AA39-740EE3017750}" destId="{32948804-0BA6-4056-8A37-A33C24457C39}" srcOrd="0" destOrd="0" presId="urn:microsoft.com/office/officeart/2008/layout/LinedList"/>
    <dgm:cxn modelId="{2D1CA5FA-FD32-4F9B-AC40-A78900039A92}" type="presParOf" srcId="{D04AFCE3-F46B-4A5F-AA39-740EE3017750}" destId="{25890F6B-2258-43AF-8786-3AD5A0DDAC55}" srcOrd="1" destOrd="0" presId="urn:microsoft.com/office/officeart/2008/layout/LinedList"/>
    <dgm:cxn modelId="{05855FFC-0753-4D3A-B6E8-0B5371346BE4}" type="presParOf" srcId="{C2C46D90-D897-4D2E-A2B5-B8BD35ED99C6}" destId="{69D36A00-CD52-4A1C-8273-100EBE3B907B}" srcOrd="4" destOrd="0" presId="urn:microsoft.com/office/officeart/2008/layout/LinedList"/>
    <dgm:cxn modelId="{434CDDC7-CD03-4BC1-89B5-8E02EB6255B1}" type="presParOf" srcId="{C2C46D90-D897-4D2E-A2B5-B8BD35ED99C6}" destId="{DC939CE8-567B-4A89-8096-1DA345E4F868}" srcOrd="5" destOrd="0" presId="urn:microsoft.com/office/officeart/2008/layout/LinedList"/>
    <dgm:cxn modelId="{38A66A24-A50F-4498-B177-16B1A460BD0E}" type="presParOf" srcId="{DC939CE8-567B-4A89-8096-1DA345E4F868}" destId="{C450E505-1FE3-4BFD-90E2-CCF14E0DDCA9}" srcOrd="0" destOrd="0" presId="urn:microsoft.com/office/officeart/2008/layout/LinedList"/>
    <dgm:cxn modelId="{059C67D1-F2B2-404C-9F6E-B75FA9CCED8C}" type="presParOf" srcId="{DC939CE8-567B-4A89-8096-1DA345E4F868}" destId="{7469462F-9C96-43B8-84EC-C7F40A3B10BC}" srcOrd="1" destOrd="0" presId="urn:microsoft.com/office/officeart/2008/layout/LinedList"/>
    <dgm:cxn modelId="{2DEE3D35-C39C-4B28-89C9-5B431262DAA6}" type="presParOf" srcId="{C2C46D90-D897-4D2E-A2B5-B8BD35ED99C6}" destId="{02B553D7-CB5F-4052-BD6B-E167FC8F5FF9}" srcOrd="6" destOrd="0" presId="urn:microsoft.com/office/officeart/2008/layout/LinedList"/>
    <dgm:cxn modelId="{675F7338-C6FD-45B3-A89D-1976D2A3DA54}" type="presParOf" srcId="{C2C46D90-D897-4D2E-A2B5-B8BD35ED99C6}" destId="{2D7D9F2A-B763-402F-BDDC-D4869333237A}" srcOrd="7" destOrd="0" presId="urn:microsoft.com/office/officeart/2008/layout/LinedList"/>
    <dgm:cxn modelId="{257BA646-C03A-4803-B493-D119460C6167}" type="presParOf" srcId="{2D7D9F2A-B763-402F-BDDC-D4869333237A}" destId="{7A19A2A9-1EBC-4334-8731-A59FAA61A604}" srcOrd="0" destOrd="0" presId="urn:microsoft.com/office/officeart/2008/layout/LinedList"/>
    <dgm:cxn modelId="{EF0CEA81-B8C6-474F-9FCB-EAFD423858B5}" type="presParOf" srcId="{2D7D9F2A-B763-402F-BDDC-D4869333237A}" destId="{E0611DBF-F519-4AD4-8D2F-96540B189BB3}" srcOrd="1" destOrd="0" presId="urn:microsoft.com/office/officeart/2008/layout/LinedList"/>
    <dgm:cxn modelId="{09B3E9F2-C552-4E25-A64F-7190F94EE8C7}" type="presParOf" srcId="{C2C46D90-D897-4D2E-A2B5-B8BD35ED99C6}" destId="{12A4EFE4-4EA8-4297-9178-342F7DF67861}" srcOrd="8" destOrd="0" presId="urn:microsoft.com/office/officeart/2008/layout/LinedList"/>
    <dgm:cxn modelId="{6CA8BB22-29BF-42E6-A312-868355FF265A}" type="presParOf" srcId="{C2C46D90-D897-4D2E-A2B5-B8BD35ED99C6}" destId="{1E547AC7-50BA-44AA-90A2-58E3FE9DB8F2}" srcOrd="9" destOrd="0" presId="urn:microsoft.com/office/officeart/2008/layout/LinedList"/>
    <dgm:cxn modelId="{4224923B-D608-4DDE-8A7E-08FECA2C9F66}" type="presParOf" srcId="{1E547AC7-50BA-44AA-90A2-58E3FE9DB8F2}" destId="{95A26BA6-3204-40FD-B4FC-7189E8148B06}" srcOrd="0" destOrd="0" presId="urn:microsoft.com/office/officeart/2008/layout/LinedList"/>
    <dgm:cxn modelId="{CE0942D8-F161-4934-AEEC-AF662C6622D0}" type="presParOf" srcId="{1E547AC7-50BA-44AA-90A2-58E3FE9DB8F2}" destId="{001F4824-0886-4965-B42E-71A396EFAAB1}" srcOrd="1" destOrd="0" presId="urn:microsoft.com/office/officeart/2008/layout/LinedList"/>
    <dgm:cxn modelId="{681D1B77-5E6D-4DAE-B126-1836627B3D84}" type="presParOf" srcId="{C2C46D90-D897-4D2E-A2B5-B8BD35ED99C6}" destId="{3318140F-F18E-49CB-B532-5A9E91095CD3}" srcOrd="10" destOrd="0" presId="urn:microsoft.com/office/officeart/2008/layout/LinedList"/>
    <dgm:cxn modelId="{DB06AD32-2BDA-4805-B9CF-6774676C8E97}" type="presParOf" srcId="{C2C46D90-D897-4D2E-A2B5-B8BD35ED99C6}" destId="{5947CF66-E1F6-4435-940E-4C0ACA1900B8}" srcOrd="11" destOrd="0" presId="urn:microsoft.com/office/officeart/2008/layout/LinedList"/>
    <dgm:cxn modelId="{EE1602F3-2B80-4188-B1D1-0A32560DB032}" type="presParOf" srcId="{5947CF66-E1F6-4435-940E-4C0ACA1900B8}" destId="{9FA0EE3F-2213-4826-9823-075A7C135206}" srcOrd="0" destOrd="0" presId="urn:microsoft.com/office/officeart/2008/layout/LinedList"/>
    <dgm:cxn modelId="{9997F2A2-E416-4F60-9AFE-EA0C00395CF2}" type="presParOf" srcId="{5947CF66-E1F6-4435-940E-4C0ACA1900B8}" destId="{467BEFF4-F9D2-4546-B8AD-4FDF4C3F7F67}" srcOrd="1" destOrd="0" presId="urn:microsoft.com/office/officeart/2008/layout/LinedList"/>
    <dgm:cxn modelId="{AE331DE6-DFF5-4375-91F0-618820C03525}" type="presParOf" srcId="{C2C46D90-D897-4D2E-A2B5-B8BD35ED99C6}" destId="{457DED48-112F-4630-8D71-412A9314AB62}" srcOrd="12" destOrd="0" presId="urn:microsoft.com/office/officeart/2008/layout/LinedList"/>
    <dgm:cxn modelId="{227823D5-222C-4868-AC5A-6170A926AF76}" type="presParOf" srcId="{C2C46D90-D897-4D2E-A2B5-B8BD35ED99C6}" destId="{B5818553-9EFF-4D60-913D-EC9A783586D7}" srcOrd="13" destOrd="0" presId="urn:microsoft.com/office/officeart/2008/layout/LinedList"/>
    <dgm:cxn modelId="{69BC23F4-1A80-4DC0-A076-C9A4DF90F466}" type="presParOf" srcId="{B5818553-9EFF-4D60-913D-EC9A783586D7}" destId="{54898A31-464C-486C-8E68-B82466055569}" srcOrd="0" destOrd="0" presId="urn:microsoft.com/office/officeart/2008/layout/LinedList"/>
    <dgm:cxn modelId="{51AFB0DA-139C-4C71-B8D0-C08ED1EC760D}" type="presParOf" srcId="{B5818553-9EFF-4D60-913D-EC9A783586D7}" destId="{F82179C1-90D7-48AC-93D2-65B261C673D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B9893D-E671-4DCB-AB57-90D14AC2A9D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D3E3FB1-76BD-45FA-9E93-A6CFF73C39BA}">
      <dgm:prSet custT="1"/>
      <dgm:spPr/>
      <dgm:t>
        <a:bodyPr/>
        <a:lstStyle/>
        <a:p>
          <a:r>
            <a:rPr lang="en-GB" sz="2400" b="0" i="0" dirty="0"/>
            <a:t>Solution focused</a:t>
          </a:r>
          <a:endParaRPr lang="en-US" sz="2400" dirty="0"/>
        </a:p>
      </dgm:t>
    </dgm:pt>
    <dgm:pt modelId="{3E0F95E4-6AA1-42AF-96E6-497553A068E9}" type="parTrans" cxnId="{78F1ADDC-D23A-4225-9574-3A2CFE6FBE36}">
      <dgm:prSet/>
      <dgm:spPr/>
      <dgm:t>
        <a:bodyPr/>
        <a:lstStyle/>
        <a:p>
          <a:endParaRPr lang="en-US"/>
        </a:p>
      </dgm:t>
    </dgm:pt>
    <dgm:pt modelId="{49627A1A-1C33-4F50-82D1-BEE2F1B50D2E}" type="sibTrans" cxnId="{78F1ADDC-D23A-4225-9574-3A2CFE6FBE36}">
      <dgm:prSet/>
      <dgm:spPr/>
      <dgm:t>
        <a:bodyPr/>
        <a:lstStyle/>
        <a:p>
          <a:endParaRPr lang="en-US"/>
        </a:p>
      </dgm:t>
    </dgm:pt>
    <dgm:pt modelId="{0201406A-A3D8-4414-8B5C-DD16A8C7237D}">
      <dgm:prSet custT="1"/>
      <dgm:spPr/>
      <dgm:t>
        <a:bodyPr/>
        <a:lstStyle/>
        <a:p>
          <a:r>
            <a:rPr lang="en-GB" sz="2400" b="0" i="0" dirty="0"/>
            <a:t>Welcoming</a:t>
          </a:r>
          <a:endParaRPr lang="en-US" sz="2400" dirty="0"/>
        </a:p>
      </dgm:t>
    </dgm:pt>
    <dgm:pt modelId="{F8219EC4-6CFE-4011-901B-90CF9B59EEAA}" type="parTrans" cxnId="{5B13FEE7-1EFB-4ECE-854C-CA8458962ECF}">
      <dgm:prSet/>
      <dgm:spPr/>
      <dgm:t>
        <a:bodyPr/>
        <a:lstStyle/>
        <a:p>
          <a:endParaRPr lang="en-US"/>
        </a:p>
      </dgm:t>
    </dgm:pt>
    <dgm:pt modelId="{50C4B018-2E22-4F1B-B936-B5261D08B0B5}" type="sibTrans" cxnId="{5B13FEE7-1EFB-4ECE-854C-CA8458962ECF}">
      <dgm:prSet/>
      <dgm:spPr/>
      <dgm:t>
        <a:bodyPr/>
        <a:lstStyle/>
        <a:p>
          <a:endParaRPr lang="en-US"/>
        </a:p>
      </dgm:t>
    </dgm:pt>
    <dgm:pt modelId="{A3A41E03-56FD-45BE-9E8D-DE59864CFB3B}">
      <dgm:prSet custT="1"/>
      <dgm:spPr/>
      <dgm:t>
        <a:bodyPr/>
        <a:lstStyle/>
        <a:p>
          <a:r>
            <a:rPr lang="en-GB" sz="2400" b="0" i="0" dirty="0"/>
            <a:t>Accepting</a:t>
          </a:r>
          <a:endParaRPr lang="en-US" sz="2400" dirty="0"/>
        </a:p>
      </dgm:t>
    </dgm:pt>
    <dgm:pt modelId="{2574B1C5-3D20-46FE-8881-31ACC7A45220}" type="parTrans" cxnId="{0A727BDC-2D80-4EEC-AE8B-E9B5F5CFBEC5}">
      <dgm:prSet/>
      <dgm:spPr/>
      <dgm:t>
        <a:bodyPr/>
        <a:lstStyle/>
        <a:p>
          <a:endParaRPr lang="en-US"/>
        </a:p>
      </dgm:t>
    </dgm:pt>
    <dgm:pt modelId="{C8610218-2A56-4EF7-BC2F-6B16C7720D96}" type="sibTrans" cxnId="{0A727BDC-2D80-4EEC-AE8B-E9B5F5CFBEC5}">
      <dgm:prSet/>
      <dgm:spPr/>
      <dgm:t>
        <a:bodyPr/>
        <a:lstStyle/>
        <a:p>
          <a:endParaRPr lang="en-US"/>
        </a:p>
      </dgm:t>
    </dgm:pt>
    <dgm:pt modelId="{2BF51761-9C53-4737-980F-C7908E0E30F2}">
      <dgm:prSet custT="1"/>
      <dgm:spPr/>
      <dgm:t>
        <a:bodyPr/>
        <a:lstStyle/>
        <a:p>
          <a:r>
            <a:rPr lang="en-GB" sz="2400" b="0" i="0" dirty="0"/>
            <a:t>Tea and Biscuits</a:t>
          </a:r>
          <a:endParaRPr lang="en-US" sz="2400" dirty="0"/>
        </a:p>
      </dgm:t>
    </dgm:pt>
    <dgm:pt modelId="{198B0A28-D2DE-4386-AA35-56C21A65B976}" type="parTrans" cxnId="{C96D6180-DD4B-4C59-A138-CDA7C20E70E4}">
      <dgm:prSet/>
      <dgm:spPr/>
      <dgm:t>
        <a:bodyPr/>
        <a:lstStyle/>
        <a:p>
          <a:endParaRPr lang="en-US"/>
        </a:p>
      </dgm:t>
    </dgm:pt>
    <dgm:pt modelId="{759D82BF-8A71-4B8E-A66C-5CEB9EC60D76}" type="sibTrans" cxnId="{C96D6180-DD4B-4C59-A138-CDA7C20E70E4}">
      <dgm:prSet/>
      <dgm:spPr/>
      <dgm:t>
        <a:bodyPr/>
        <a:lstStyle/>
        <a:p>
          <a:endParaRPr lang="en-US"/>
        </a:p>
      </dgm:t>
    </dgm:pt>
    <dgm:pt modelId="{E831A534-8D3F-4BEF-B466-E61E72975573}">
      <dgm:prSet/>
      <dgm:spPr/>
      <dgm:t>
        <a:bodyPr/>
        <a:lstStyle/>
        <a:p>
          <a:endParaRPr lang="en-US" dirty="0"/>
        </a:p>
      </dgm:t>
    </dgm:pt>
    <dgm:pt modelId="{5BFB2FF2-36DC-4904-BBEC-6A8ED8BA01EC}" type="parTrans" cxnId="{059B918B-A130-44B2-B8BB-C93D460EEE87}">
      <dgm:prSet/>
      <dgm:spPr/>
      <dgm:t>
        <a:bodyPr/>
        <a:lstStyle/>
        <a:p>
          <a:endParaRPr lang="en-US"/>
        </a:p>
      </dgm:t>
    </dgm:pt>
    <dgm:pt modelId="{BF30EF28-BF20-467B-87B2-72B9CEEF87FC}" type="sibTrans" cxnId="{059B918B-A130-44B2-B8BB-C93D460EEE87}">
      <dgm:prSet/>
      <dgm:spPr/>
      <dgm:t>
        <a:bodyPr/>
        <a:lstStyle/>
        <a:p>
          <a:endParaRPr lang="en-US"/>
        </a:p>
      </dgm:t>
    </dgm:pt>
    <dgm:pt modelId="{A9650141-514D-40F5-8358-02FB318443D7}">
      <dgm:prSet/>
      <dgm:spPr/>
      <dgm:t>
        <a:bodyPr/>
        <a:lstStyle/>
        <a:p>
          <a:endParaRPr lang="en-US" dirty="0"/>
        </a:p>
      </dgm:t>
    </dgm:pt>
    <dgm:pt modelId="{0A19B220-D719-4E6C-9C9D-82FB0A35ED74}" type="parTrans" cxnId="{375F1952-FB06-406D-A620-7D35DD3C8F6B}">
      <dgm:prSet/>
      <dgm:spPr/>
      <dgm:t>
        <a:bodyPr/>
        <a:lstStyle/>
        <a:p>
          <a:endParaRPr lang="en-US"/>
        </a:p>
      </dgm:t>
    </dgm:pt>
    <dgm:pt modelId="{E56B7EC9-D824-4A0E-98EE-373474C2EB53}" type="sibTrans" cxnId="{375F1952-FB06-406D-A620-7D35DD3C8F6B}">
      <dgm:prSet/>
      <dgm:spPr/>
      <dgm:t>
        <a:bodyPr/>
        <a:lstStyle/>
        <a:p>
          <a:endParaRPr lang="en-US"/>
        </a:p>
      </dgm:t>
    </dgm:pt>
    <dgm:pt modelId="{171452A3-E713-473F-B7FB-FD99C778D3E1}">
      <dgm:prSet custT="1"/>
      <dgm:spPr/>
      <dgm:t>
        <a:bodyPr/>
        <a:lstStyle/>
        <a:p>
          <a:r>
            <a:rPr lang="en-GB" sz="2400" b="0" i="0" dirty="0"/>
            <a:t>“They are a wise bunch, and we learn lots”                      Debra </a:t>
          </a:r>
          <a:endParaRPr lang="en-US" sz="2400" dirty="0"/>
        </a:p>
      </dgm:t>
    </dgm:pt>
    <dgm:pt modelId="{8D7CF4BB-7983-40C6-83AE-4AF30B6A14B4}" type="parTrans" cxnId="{043E1AD3-4E18-4E52-996C-3C65F22C1ABC}">
      <dgm:prSet/>
      <dgm:spPr/>
      <dgm:t>
        <a:bodyPr/>
        <a:lstStyle/>
        <a:p>
          <a:endParaRPr lang="en-US"/>
        </a:p>
      </dgm:t>
    </dgm:pt>
    <dgm:pt modelId="{D366A359-A450-4D66-8F74-B8EA42E22A60}" type="sibTrans" cxnId="{043E1AD3-4E18-4E52-996C-3C65F22C1ABC}">
      <dgm:prSet/>
      <dgm:spPr/>
      <dgm:t>
        <a:bodyPr/>
        <a:lstStyle/>
        <a:p>
          <a:endParaRPr lang="en-US"/>
        </a:p>
      </dgm:t>
    </dgm:pt>
    <dgm:pt modelId="{C2C46D90-D897-4D2E-A2B5-B8BD35ED99C6}" type="pres">
      <dgm:prSet presAssocID="{17B9893D-E671-4DCB-AB57-90D14AC2A9DE}" presName="vert0" presStyleCnt="0">
        <dgm:presLayoutVars>
          <dgm:dir/>
          <dgm:animOne val="branch"/>
          <dgm:animLvl val="lvl"/>
        </dgm:presLayoutVars>
      </dgm:prSet>
      <dgm:spPr/>
    </dgm:pt>
    <dgm:pt modelId="{D119D7AF-4885-4D63-BDB7-3A4A408BEE6F}" type="pres">
      <dgm:prSet presAssocID="{0D3E3FB1-76BD-45FA-9E93-A6CFF73C39BA}" presName="thickLine" presStyleLbl="alignNode1" presStyleIdx="0" presStyleCnt="7"/>
      <dgm:spPr/>
    </dgm:pt>
    <dgm:pt modelId="{85CD642A-E4BD-49DF-87F5-9472C25C20BB}" type="pres">
      <dgm:prSet presAssocID="{0D3E3FB1-76BD-45FA-9E93-A6CFF73C39BA}" presName="horz1" presStyleCnt="0"/>
      <dgm:spPr/>
    </dgm:pt>
    <dgm:pt modelId="{390847E0-B601-4E84-87EC-188782F24A41}" type="pres">
      <dgm:prSet presAssocID="{0D3E3FB1-76BD-45FA-9E93-A6CFF73C39BA}" presName="tx1" presStyleLbl="revTx" presStyleIdx="0" presStyleCnt="7"/>
      <dgm:spPr/>
    </dgm:pt>
    <dgm:pt modelId="{D2FC7BEB-3AD6-4460-ABCD-E01ED4FDA835}" type="pres">
      <dgm:prSet presAssocID="{0D3E3FB1-76BD-45FA-9E93-A6CFF73C39BA}" presName="vert1" presStyleCnt="0"/>
      <dgm:spPr/>
    </dgm:pt>
    <dgm:pt modelId="{81CF3937-65C4-4B06-8BF0-7D11FCD97E82}" type="pres">
      <dgm:prSet presAssocID="{0201406A-A3D8-4414-8B5C-DD16A8C7237D}" presName="thickLine" presStyleLbl="alignNode1" presStyleIdx="1" presStyleCnt="7"/>
      <dgm:spPr/>
    </dgm:pt>
    <dgm:pt modelId="{D04AFCE3-F46B-4A5F-AA39-740EE3017750}" type="pres">
      <dgm:prSet presAssocID="{0201406A-A3D8-4414-8B5C-DD16A8C7237D}" presName="horz1" presStyleCnt="0"/>
      <dgm:spPr/>
    </dgm:pt>
    <dgm:pt modelId="{32948804-0BA6-4056-8A37-A33C24457C39}" type="pres">
      <dgm:prSet presAssocID="{0201406A-A3D8-4414-8B5C-DD16A8C7237D}" presName="tx1" presStyleLbl="revTx" presStyleIdx="1" presStyleCnt="7"/>
      <dgm:spPr/>
    </dgm:pt>
    <dgm:pt modelId="{25890F6B-2258-43AF-8786-3AD5A0DDAC55}" type="pres">
      <dgm:prSet presAssocID="{0201406A-A3D8-4414-8B5C-DD16A8C7237D}" presName="vert1" presStyleCnt="0"/>
      <dgm:spPr/>
    </dgm:pt>
    <dgm:pt modelId="{69D36A00-CD52-4A1C-8273-100EBE3B907B}" type="pres">
      <dgm:prSet presAssocID="{A3A41E03-56FD-45BE-9E8D-DE59864CFB3B}" presName="thickLine" presStyleLbl="alignNode1" presStyleIdx="2" presStyleCnt="7"/>
      <dgm:spPr/>
    </dgm:pt>
    <dgm:pt modelId="{DC939CE8-567B-4A89-8096-1DA345E4F868}" type="pres">
      <dgm:prSet presAssocID="{A3A41E03-56FD-45BE-9E8D-DE59864CFB3B}" presName="horz1" presStyleCnt="0"/>
      <dgm:spPr/>
    </dgm:pt>
    <dgm:pt modelId="{C450E505-1FE3-4BFD-90E2-CCF14E0DDCA9}" type="pres">
      <dgm:prSet presAssocID="{A3A41E03-56FD-45BE-9E8D-DE59864CFB3B}" presName="tx1" presStyleLbl="revTx" presStyleIdx="2" presStyleCnt="7"/>
      <dgm:spPr/>
    </dgm:pt>
    <dgm:pt modelId="{7469462F-9C96-43B8-84EC-C7F40A3B10BC}" type="pres">
      <dgm:prSet presAssocID="{A3A41E03-56FD-45BE-9E8D-DE59864CFB3B}" presName="vert1" presStyleCnt="0"/>
      <dgm:spPr/>
    </dgm:pt>
    <dgm:pt modelId="{02B553D7-CB5F-4052-BD6B-E167FC8F5FF9}" type="pres">
      <dgm:prSet presAssocID="{2BF51761-9C53-4737-980F-C7908E0E30F2}" presName="thickLine" presStyleLbl="alignNode1" presStyleIdx="3" presStyleCnt="7"/>
      <dgm:spPr/>
    </dgm:pt>
    <dgm:pt modelId="{2D7D9F2A-B763-402F-BDDC-D4869333237A}" type="pres">
      <dgm:prSet presAssocID="{2BF51761-9C53-4737-980F-C7908E0E30F2}" presName="horz1" presStyleCnt="0"/>
      <dgm:spPr/>
    </dgm:pt>
    <dgm:pt modelId="{7A19A2A9-1EBC-4334-8731-A59FAA61A604}" type="pres">
      <dgm:prSet presAssocID="{2BF51761-9C53-4737-980F-C7908E0E30F2}" presName="tx1" presStyleLbl="revTx" presStyleIdx="3" presStyleCnt="7"/>
      <dgm:spPr/>
    </dgm:pt>
    <dgm:pt modelId="{E0611DBF-F519-4AD4-8D2F-96540B189BB3}" type="pres">
      <dgm:prSet presAssocID="{2BF51761-9C53-4737-980F-C7908E0E30F2}" presName="vert1" presStyleCnt="0"/>
      <dgm:spPr/>
    </dgm:pt>
    <dgm:pt modelId="{12A4EFE4-4EA8-4297-9178-342F7DF67861}" type="pres">
      <dgm:prSet presAssocID="{E831A534-8D3F-4BEF-B466-E61E72975573}" presName="thickLine" presStyleLbl="alignNode1" presStyleIdx="4" presStyleCnt="7"/>
      <dgm:spPr/>
    </dgm:pt>
    <dgm:pt modelId="{1E547AC7-50BA-44AA-90A2-58E3FE9DB8F2}" type="pres">
      <dgm:prSet presAssocID="{E831A534-8D3F-4BEF-B466-E61E72975573}" presName="horz1" presStyleCnt="0"/>
      <dgm:spPr/>
    </dgm:pt>
    <dgm:pt modelId="{95A26BA6-3204-40FD-B4FC-7189E8148B06}" type="pres">
      <dgm:prSet presAssocID="{E831A534-8D3F-4BEF-B466-E61E72975573}" presName="tx1" presStyleLbl="revTx" presStyleIdx="4" presStyleCnt="7"/>
      <dgm:spPr/>
    </dgm:pt>
    <dgm:pt modelId="{001F4824-0886-4965-B42E-71A396EFAAB1}" type="pres">
      <dgm:prSet presAssocID="{E831A534-8D3F-4BEF-B466-E61E72975573}" presName="vert1" presStyleCnt="0"/>
      <dgm:spPr/>
    </dgm:pt>
    <dgm:pt modelId="{3318140F-F18E-49CB-B532-5A9E91095CD3}" type="pres">
      <dgm:prSet presAssocID="{A9650141-514D-40F5-8358-02FB318443D7}" presName="thickLine" presStyleLbl="alignNode1" presStyleIdx="5" presStyleCnt="7"/>
      <dgm:spPr/>
    </dgm:pt>
    <dgm:pt modelId="{5947CF66-E1F6-4435-940E-4C0ACA1900B8}" type="pres">
      <dgm:prSet presAssocID="{A9650141-514D-40F5-8358-02FB318443D7}" presName="horz1" presStyleCnt="0"/>
      <dgm:spPr/>
    </dgm:pt>
    <dgm:pt modelId="{9FA0EE3F-2213-4826-9823-075A7C135206}" type="pres">
      <dgm:prSet presAssocID="{A9650141-514D-40F5-8358-02FB318443D7}" presName="tx1" presStyleLbl="revTx" presStyleIdx="5" presStyleCnt="7"/>
      <dgm:spPr/>
    </dgm:pt>
    <dgm:pt modelId="{467BEFF4-F9D2-4546-B8AD-4FDF4C3F7F67}" type="pres">
      <dgm:prSet presAssocID="{A9650141-514D-40F5-8358-02FB318443D7}" presName="vert1" presStyleCnt="0"/>
      <dgm:spPr/>
    </dgm:pt>
    <dgm:pt modelId="{457DED48-112F-4630-8D71-412A9314AB62}" type="pres">
      <dgm:prSet presAssocID="{171452A3-E713-473F-B7FB-FD99C778D3E1}" presName="thickLine" presStyleLbl="alignNode1" presStyleIdx="6" presStyleCnt="7"/>
      <dgm:spPr/>
    </dgm:pt>
    <dgm:pt modelId="{B5818553-9EFF-4D60-913D-EC9A783586D7}" type="pres">
      <dgm:prSet presAssocID="{171452A3-E713-473F-B7FB-FD99C778D3E1}" presName="horz1" presStyleCnt="0"/>
      <dgm:spPr/>
    </dgm:pt>
    <dgm:pt modelId="{54898A31-464C-486C-8E68-B82466055569}" type="pres">
      <dgm:prSet presAssocID="{171452A3-E713-473F-B7FB-FD99C778D3E1}" presName="tx1" presStyleLbl="revTx" presStyleIdx="6" presStyleCnt="7"/>
      <dgm:spPr/>
    </dgm:pt>
    <dgm:pt modelId="{F82179C1-90D7-48AC-93D2-65B261C673DF}" type="pres">
      <dgm:prSet presAssocID="{171452A3-E713-473F-B7FB-FD99C778D3E1}" presName="vert1" presStyleCnt="0"/>
      <dgm:spPr/>
    </dgm:pt>
  </dgm:ptLst>
  <dgm:cxnLst>
    <dgm:cxn modelId="{02C86D64-86B5-4466-BD5F-BE1E809D155D}" type="presOf" srcId="{0201406A-A3D8-4414-8B5C-DD16A8C7237D}" destId="{32948804-0BA6-4056-8A37-A33C24457C39}" srcOrd="0" destOrd="0" presId="urn:microsoft.com/office/officeart/2008/layout/LinedList"/>
    <dgm:cxn modelId="{B196F66E-C4F6-4AC4-95DA-25DB7441C009}" type="presOf" srcId="{0D3E3FB1-76BD-45FA-9E93-A6CFF73C39BA}" destId="{390847E0-B601-4E84-87EC-188782F24A41}" srcOrd="0" destOrd="0" presId="urn:microsoft.com/office/officeart/2008/layout/LinedList"/>
    <dgm:cxn modelId="{375F1952-FB06-406D-A620-7D35DD3C8F6B}" srcId="{17B9893D-E671-4DCB-AB57-90D14AC2A9DE}" destId="{A9650141-514D-40F5-8358-02FB318443D7}" srcOrd="5" destOrd="0" parTransId="{0A19B220-D719-4E6C-9C9D-82FB0A35ED74}" sibTransId="{E56B7EC9-D824-4A0E-98EE-373474C2EB53}"/>
    <dgm:cxn modelId="{0843EF55-CA08-4337-B0E9-561D0C8F8677}" type="presOf" srcId="{A9650141-514D-40F5-8358-02FB318443D7}" destId="{9FA0EE3F-2213-4826-9823-075A7C135206}" srcOrd="0" destOrd="0" presId="urn:microsoft.com/office/officeart/2008/layout/LinedList"/>
    <dgm:cxn modelId="{5FA6B076-C896-4C74-9B2B-087F115CBCA4}" type="presOf" srcId="{171452A3-E713-473F-B7FB-FD99C778D3E1}" destId="{54898A31-464C-486C-8E68-B82466055569}" srcOrd="0" destOrd="0" presId="urn:microsoft.com/office/officeart/2008/layout/LinedList"/>
    <dgm:cxn modelId="{C96D6180-DD4B-4C59-A138-CDA7C20E70E4}" srcId="{17B9893D-E671-4DCB-AB57-90D14AC2A9DE}" destId="{2BF51761-9C53-4737-980F-C7908E0E30F2}" srcOrd="3" destOrd="0" parTransId="{198B0A28-D2DE-4386-AA35-56C21A65B976}" sibTransId="{759D82BF-8A71-4B8E-A66C-5CEB9EC60D76}"/>
    <dgm:cxn modelId="{0BFA1B87-D753-44D7-849B-317E2AF9129E}" type="presOf" srcId="{17B9893D-E671-4DCB-AB57-90D14AC2A9DE}" destId="{C2C46D90-D897-4D2E-A2B5-B8BD35ED99C6}" srcOrd="0" destOrd="0" presId="urn:microsoft.com/office/officeart/2008/layout/LinedList"/>
    <dgm:cxn modelId="{059B918B-A130-44B2-B8BB-C93D460EEE87}" srcId="{17B9893D-E671-4DCB-AB57-90D14AC2A9DE}" destId="{E831A534-8D3F-4BEF-B466-E61E72975573}" srcOrd="4" destOrd="0" parTransId="{5BFB2FF2-36DC-4904-BBEC-6A8ED8BA01EC}" sibTransId="{BF30EF28-BF20-467B-87B2-72B9CEEF87FC}"/>
    <dgm:cxn modelId="{4A9E63B1-DB73-42CE-BDDC-442F56D69305}" type="presOf" srcId="{A3A41E03-56FD-45BE-9E8D-DE59864CFB3B}" destId="{C450E505-1FE3-4BFD-90E2-CCF14E0DDCA9}" srcOrd="0" destOrd="0" presId="urn:microsoft.com/office/officeart/2008/layout/LinedList"/>
    <dgm:cxn modelId="{043E1AD3-4E18-4E52-996C-3C65F22C1ABC}" srcId="{17B9893D-E671-4DCB-AB57-90D14AC2A9DE}" destId="{171452A3-E713-473F-B7FB-FD99C778D3E1}" srcOrd="6" destOrd="0" parTransId="{8D7CF4BB-7983-40C6-83AE-4AF30B6A14B4}" sibTransId="{D366A359-A450-4D66-8F74-B8EA42E22A60}"/>
    <dgm:cxn modelId="{15CB22DB-D720-4886-B3B9-6396161AC91F}" type="presOf" srcId="{2BF51761-9C53-4737-980F-C7908E0E30F2}" destId="{7A19A2A9-1EBC-4334-8731-A59FAA61A604}" srcOrd="0" destOrd="0" presId="urn:microsoft.com/office/officeart/2008/layout/LinedList"/>
    <dgm:cxn modelId="{0A727BDC-2D80-4EEC-AE8B-E9B5F5CFBEC5}" srcId="{17B9893D-E671-4DCB-AB57-90D14AC2A9DE}" destId="{A3A41E03-56FD-45BE-9E8D-DE59864CFB3B}" srcOrd="2" destOrd="0" parTransId="{2574B1C5-3D20-46FE-8881-31ACC7A45220}" sibTransId="{C8610218-2A56-4EF7-BC2F-6B16C7720D96}"/>
    <dgm:cxn modelId="{78F1ADDC-D23A-4225-9574-3A2CFE6FBE36}" srcId="{17B9893D-E671-4DCB-AB57-90D14AC2A9DE}" destId="{0D3E3FB1-76BD-45FA-9E93-A6CFF73C39BA}" srcOrd="0" destOrd="0" parTransId="{3E0F95E4-6AA1-42AF-96E6-497553A068E9}" sibTransId="{49627A1A-1C33-4F50-82D1-BEE2F1B50D2E}"/>
    <dgm:cxn modelId="{5B13FEE7-1EFB-4ECE-854C-CA8458962ECF}" srcId="{17B9893D-E671-4DCB-AB57-90D14AC2A9DE}" destId="{0201406A-A3D8-4414-8B5C-DD16A8C7237D}" srcOrd="1" destOrd="0" parTransId="{F8219EC4-6CFE-4011-901B-90CF9B59EEAA}" sibTransId="{50C4B018-2E22-4F1B-B936-B5261D08B0B5}"/>
    <dgm:cxn modelId="{49ED6CFA-D382-4FBE-AD58-CB19B3FEF1DB}" type="presOf" srcId="{E831A534-8D3F-4BEF-B466-E61E72975573}" destId="{95A26BA6-3204-40FD-B4FC-7189E8148B06}" srcOrd="0" destOrd="0" presId="urn:microsoft.com/office/officeart/2008/layout/LinedList"/>
    <dgm:cxn modelId="{3B47D47C-0C31-4E9C-A268-837EEE32FF8B}" type="presParOf" srcId="{C2C46D90-D897-4D2E-A2B5-B8BD35ED99C6}" destId="{D119D7AF-4885-4D63-BDB7-3A4A408BEE6F}" srcOrd="0" destOrd="0" presId="urn:microsoft.com/office/officeart/2008/layout/LinedList"/>
    <dgm:cxn modelId="{E8C02F04-59D9-4288-BF97-BE9F059F32D9}" type="presParOf" srcId="{C2C46D90-D897-4D2E-A2B5-B8BD35ED99C6}" destId="{85CD642A-E4BD-49DF-87F5-9472C25C20BB}" srcOrd="1" destOrd="0" presId="urn:microsoft.com/office/officeart/2008/layout/LinedList"/>
    <dgm:cxn modelId="{6C735299-813B-4CF0-A851-8362F5870B24}" type="presParOf" srcId="{85CD642A-E4BD-49DF-87F5-9472C25C20BB}" destId="{390847E0-B601-4E84-87EC-188782F24A41}" srcOrd="0" destOrd="0" presId="urn:microsoft.com/office/officeart/2008/layout/LinedList"/>
    <dgm:cxn modelId="{F9ADB8DF-31CE-4DC7-8080-5713F664AEBA}" type="presParOf" srcId="{85CD642A-E4BD-49DF-87F5-9472C25C20BB}" destId="{D2FC7BEB-3AD6-4460-ABCD-E01ED4FDA835}" srcOrd="1" destOrd="0" presId="urn:microsoft.com/office/officeart/2008/layout/LinedList"/>
    <dgm:cxn modelId="{04BCA789-7CCA-47A4-9157-94C8D52277C6}" type="presParOf" srcId="{C2C46D90-D897-4D2E-A2B5-B8BD35ED99C6}" destId="{81CF3937-65C4-4B06-8BF0-7D11FCD97E82}" srcOrd="2" destOrd="0" presId="urn:microsoft.com/office/officeart/2008/layout/LinedList"/>
    <dgm:cxn modelId="{A855E1CB-3044-4FB3-8B81-0FBF1A338D18}" type="presParOf" srcId="{C2C46D90-D897-4D2E-A2B5-B8BD35ED99C6}" destId="{D04AFCE3-F46B-4A5F-AA39-740EE3017750}" srcOrd="3" destOrd="0" presId="urn:microsoft.com/office/officeart/2008/layout/LinedList"/>
    <dgm:cxn modelId="{D7E5A9D9-7953-4908-AE86-DDAD6DE773D6}" type="presParOf" srcId="{D04AFCE3-F46B-4A5F-AA39-740EE3017750}" destId="{32948804-0BA6-4056-8A37-A33C24457C39}" srcOrd="0" destOrd="0" presId="urn:microsoft.com/office/officeart/2008/layout/LinedList"/>
    <dgm:cxn modelId="{2D1CA5FA-FD32-4F9B-AC40-A78900039A92}" type="presParOf" srcId="{D04AFCE3-F46B-4A5F-AA39-740EE3017750}" destId="{25890F6B-2258-43AF-8786-3AD5A0DDAC55}" srcOrd="1" destOrd="0" presId="urn:microsoft.com/office/officeart/2008/layout/LinedList"/>
    <dgm:cxn modelId="{05855FFC-0753-4D3A-B6E8-0B5371346BE4}" type="presParOf" srcId="{C2C46D90-D897-4D2E-A2B5-B8BD35ED99C6}" destId="{69D36A00-CD52-4A1C-8273-100EBE3B907B}" srcOrd="4" destOrd="0" presId="urn:microsoft.com/office/officeart/2008/layout/LinedList"/>
    <dgm:cxn modelId="{434CDDC7-CD03-4BC1-89B5-8E02EB6255B1}" type="presParOf" srcId="{C2C46D90-D897-4D2E-A2B5-B8BD35ED99C6}" destId="{DC939CE8-567B-4A89-8096-1DA345E4F868}" srcOrd="5" destOrd="0" presId="urn:microsoft.com/office/officeart/2008/layout/LinedList"/>
    <dgm:cxn modelId="{38A66A24-A50F-4498-B177-16B1A460BD0E}" type="presParOf" srcId="{DC939CE8-567B-4A89-8096-1DA345E4F868}" destId="{C450E505-1FE3-4BFD-90E2-CCF14E0DDCA9}" srcOrd="0" destOrd="0" presId="urn:microsoft.com/office/officeart/2008/layout/LinedList"/>
    <dgm:cxn modelId="{059C67D1-F2B2-404C-9F6E-B75FA9CCED8C}" type="presParOf" srcId="{DC939CE8-567B-4A89-8096-1DA345E4F868}" destId="{7469462F-9C96-43B8-84EC-C7F40A3B10BC}" srcOrd="1" destOrd="0" presId="urn:microsoft.com/office/officeart/2008/layout/LinedList"/>
    <dgm:cxn modelId="{2DEE3D35-C39C-4B28-89C9-5B431262DAA6}" type="presParOf" srcId="{C2C46D90-D897-4D2E-A2B5-B8BD35ED99C6}" destId="{02B553D7-CB5F-4052-BD6B-E167FC8F5FF9}" srcOrd="6" destOrd="0" presId="urn:microsoft.com/office/officeart/2008/layout/LinedList"/>
    <dgm:cxn modelId="{675F7338-C6FD-45B3-A89D-1976D2A3DA54}" type="presParOf" srcId="{C2C46D90-D897-4D2E-A2B5-B8BD35ED99C6}" destId="{2D7D9F2A-B763-402F-BDDC-D4869333237A}" srcOrd="7" destOrd="0" presId="urn:microsoft.com/office/officeart/2008/layout/LinedList"/>
    <dgm:cxn modelId="{257BA646-C03A-4803-B493-D119460C6167}" type="presParOf" srcId="{2D7D9F2A-B763-402F-BDDC-D4869333237A}" destId="{7A19A2A9-1EBC-4334-8731-A59FAA61A604}" srcOrd="0" destOrd="0" presId="urn:microsoft.com/office/officeart/2008/layout/LinedList"/>
    <dgm:cxn modelId="{EF0CEA81-B8C6-474F-9FCB-EAFD423858B5}" type="presParOf" srcId="{2D7D9F2A-B763-402F-BDDC-D4869333237A}" destId="{E0611DBF-F519-4AD4-8D2F-96540B189BB3}" srcOrd="1" destOrd="0" presId="urn:microsoft.com/office/officeart/2008/layout/LinedList"/>
    <dgm:cxn modelId="{09B3E9F2-C552-4E25-A64F-7190F94EE8C7}" type="presParOf" srcId="{C2C46D90-D897-4D2E-A2B5-B8BD35ED99C6}" destId="{12A4EFE4-4EA8-4297-9178-342F7DF67861}" srcOrd="8" destOrd="0" presId="urn:microsoft.com/office/officeart/2008/layout/LinedList"/>
    <dgm:cxn modelId="{6CA8BB22-29BF-42E6-A312-868355FF265A}" type="presParOf" srcId="{C2C46D90-D897-4D2E-A2B5-B8BD35ED99C6}" destId="{1E547AC7-50BA-44AA-90A2-58E3FE9DB8F2}" srcOrd="9" destOrd="0" presId="urn:microsoft.com/office/officeart/2008/layout/LinedList"/>
    <dgm:cxn modelId="{4224923B-D608-4DDE-8A7E-08FECA2C9F66}" type="presParOf" srcId="{1E547AC7-50BA-44AA-90A2-58E3FE9DB8F2}" destId="{95A26BA6-3204-40FD-B4FC-7189E8148B06}" srcOrd="0" destOrd="0" presId="urn:microsoft.com/office/officeart/2008/layout/LinedList"/>
    <dgm:cxn modelId="{CE0942D8-F161-4934-AEEC-AF662C6622D0}" type="presParOf" srcId="{1E547AC7-50BA-44AA-90A2-58E3FE9DB8F2}" destId="{001F4824-0886-4965-B42E-71A396EFAAB1}" srcOrd="1" destOrd="0" presId="urn:microsoft.com/office/officeart/2008/layout/LinedList"/>
    <dgm:cxn modelId="{681D1B77-5E6D-4DAE-B126-1836627B3D84}" type="presParOf" srcId="{C2C46D90-D897-4D2E-A2B5-B8BD35ED99C6}" destId="{3318140F-F18E-49CB-B532-5A9E91095CD3}" srcOrd="10" destOrd="0" presId="urn:microsoft.com/office/officeart/2008/layout/LinedList"/>
    <dgm:cxn modelId="{DB06AD32-2BDA-4805-B9CF-6774676C8E97}" type="presParOf" srcId="{C2C46D90-D897-4D2E-A2B5-B8BD35ED99C6}" destId="{5947CF66-E1F6-4435-940E-4C0ACA1900B8}" srcOrd="11" destOrd="0" presId="urn:microsoft.com/office/officeart/2008/layout/LinedList"/>
    <dgm:cxn modelId="{EE1602F3-2B80-4188-B1D1-0A32560DB032}" type="presParOf" srcId="{5947CF66-E1F6-4435-940E-4C0ACA1900B8}" destId="{9FA0EE3F-2213-4826-9823-075A7C135206}" srcOrd="0" destOrd="0" presId="urn:microsoft.com/office/officeart/2008/layout/LinedList"/>
    <dgm:cxn modelId="{9997F2A2-E416-4F60-9AFE-EA0C00395CF2}" type="presParOf" srcId="{5947CF66-E1F6-4435-940E-4C0ACA1900B8}" destId="{467BEFF4-F9D2-4546-B8AD-4FDF4C3F7F67}" srcOrd="1" destOrd="0" presId="urn:microsoft.com/office/officeart/2008/layout/LinedList"/>
    <dgm:cxn modelId="{AE331DE6-DFF5-4375-91F0-618820C03525}" type="presParOf" srcId="{C2C46D90-D897-4D2E-A2B5-B8BD35ED99C6}" destId="{457DED48-112F-4630-8D71-412A9314AB62}" srcOrd="12" destOrd="0" presId="urn:microsoft.com/office/officeart/2008/layout/LinedList"/>
    <dgm:cxn modelId="{227823D5-222C-4868-AC5A-6170A926AF76}" type="presParOf" srcId="{C2C46D90-D897-4D2E-A2B5-B8BD35ED99C6}" destId="{B5818553-9EFF-4D60-913D-EC9A783586D7}" srcOrd="13" destOrd="0" presId="urn:microsoft.com/office/officeart/2008/layout/LinedList"/>
    <dgm:cxn modelId="{69BC23F4-1A80-4DC0-A076-C9A4DF90F466}" type="presParOf" srcId="{B5818553-9EFF-4D60-913D-EC9A783586D7}" destId="{54898A31-464C-486C-8E68-B82466055569}" srcOrd="0" destOrd="0" presId="urn:microsoft.com/office/officeart/2008/layout/LinedList"/>
    <dgm:cxn modelId="{51AFB0DA-139C-4C71-B8D0-C08ED1EC760D}" type="presParOf" srcId="{B5818553-9EFF-4D60-913D-EC9A783586D7}" destId="{F82179C1-90D7-48AC-93D2-65B261C673DF}" srcOrd="1" destOrd="0" presId="urn:microsoft.com/office/officeart/2008/layout/Lined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9E961-9119-491A-BAB6-0839CBF75EA7}">
      <dsp:nvSpPr>
        <dsp:cNvPr id="0" name=""/>
        <dsp:cNvSpPr/>
      </dsp:nvSpPr>
      <dsp:spPr>
        <a:xfrm>
          <a:off x="3287" y="266822"/>
          <a:ext cx="1779918" cy="10679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Trauma or crime</a:t>
          </a:r>
          <a:endParaRPr lang="en-US" sz="1300" kern="1200" dirty="0">
            <a:solidFill>
              <a:schemeClr val="tx1"/>
            </a:solidFill>
          </a:endParaRPr>
        </a:p>
      </dsp:txBody>
      <dsp:txXfrm>
        <a:off x="3287" y="266822"/>
        <a:ext cx="1779918" cy="1067950"/>
      </dsp:txXfrm>
    </dsp:sp>
    <dsp:sp modelId="{971DEAF2-7707-4E35-B903-AF613560561C}">
      <dsp:nvSpPr>
        <dsp:cNvPr id="0" name=""/>
        <dsp:cNvSpPr/>
      </dsp:nvSpPr>
      <dsp:spPr>
        <a:xfrm>
          <a:off x="1961197" y="266822"/>
          <a:ext cx="1779918" cy="1067950"/>
        </a:xfrm>
        <a:prstGeom prst="rect">
          <a:avLst/>
        </a:prstGeom>
        <a:solidFill>
          <a:schemeClr val="accent2">
            <a:hueOff val="551446"/>
            <a:satOff val="0"/>
            <a:lumOff val="-67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Bereavement</a:t>
          </a:r>
          <a:endParaRPr lang="en-US" sz="1300" kern="1200" dirty="0">
            <a:solidFill>
              <a:schemeClr val="tx1"/>
            </a:solidFill>
          </a:endParaRPr>
        </a:p>
      </dsp:txBody>
      <dsp:txXfrm>
        <a:off x="1961197" y="266822"/>
        <a:ext cx="1779918" cy="1067950"/>
      </dsp:txXfrm>
    </dsp:sp>
    <dsp:sp modelId="{572883AD-BAF3-4829-9DA9-22C94058A205}">
      <dsp:nvSpPr>
        <dsp:cNvPr id="0" name=""/>
        <dsp:cNvSpPr/>
      </dsp:nvSpPr>
      <dsp:spPr>
        <a:xfrm>
          <a:off x="3919107" y="266822"/>
          <a:ext cx="1779918" cy="1067950"/>
        </a:xfrm>
        <a:prstGeom prst="rect">
          <a:avLst/>
        </a:prstGeom>
        <a:solidFill>
          <a:schemeClr val="accent2">
            <a:hueOff val="1102893"/>
            <a:satOff val="0"/>
            <a:lumOff val="-13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Neurodiversity</a:t>
          </a:r>
          <a:endParaRPr lang="en-US" sz="1300" kern="1200" dirty="0">
            <a:solidFill>
              <a:schemeClr val="tx1"/>
            </a:solidFill>
          </a:endParaRPr>
        </a:p>
      </dsp:txBody>
      <dsp:txXfrm>
        <a:off x="3919107" y="266822"/>
        <a:ext cx="1779918" cy="1067950"/>
      </dsp:txXfrm>
    </dsp:sp>
    <dsp:sp modelId="{9B3BC191-2766-434D-B2AF-6326926FA10D}">
      <dsp:nvSpPr>
        <dsp:cNvPr id="0" name=""/>
        <dsp:cNvSpPr/>
      </dsp:nvSpPr>
      <dsp:spPr>
        <a:xfrm>
          <a:off x="5877017" y="266822"/>
          <a:ext cx="1779918" cy="1067950"/>
        </a:xfrm>
        <a:prstGeom prst="rect">
          <a:avLst/>
        </a:prstGeom>
        <a:solidFill>
          <a:schemeClr val="accent2">
            <a:hueOff val="1654339"/>
            <a:satOff val="0"/>
            <a:lumOff val="-201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Cognitive issues that affect decision making and problem solving</a:t>
          </a:r>
          <a:endParaRPr lang="en-US" sz="1300" kern="1200" dirty="0">
            <a:solidFill>
              <a:schemeClr val="tx1"/>
            </a:solidFill>
          </a:endParaRPr>
        </a:p>
      </dsp:txBody>
      <dsp:txXfrm>
        <a:off x="5877017" y="266822"/>
        <a:ext cx="1779918" cy="1067950"/>
      </dsp:txXfrm>
    </dsp:sp>
    <dsp:sp modelId="{BB9E1BE2-6A83-477E-808D-EE6D2FF7D57A}">
      <dsp:nvSpPr>
        <dsp:cNvPr id="0" name=""/>
        <dsp:cNvSpPr/>
      </dsp:nvSpPr>
      <dsp:spPr>
        <a:xfrm>
          <a:off x="7834927" y="266822"/>
          <a:ext cx="1779918" cy="1067950"/>
        </a:xfrm>
        <a:prstGeom prst="rect">
          <a:avLst/>
        </a:prstGeom>
        <a:solidFill>
          <a:schemeClr val="accent2">
            <a:hueOff val="2205785"/>
            <a:satOff val="0"/>
            <a:lumOff val="-26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Anxiety and/or depression</a:t>
          </a:r>
        </a:p>
        <a:p>
          <a:pPr marL="0" lvl="0" indent="0" algn="ctr" defTabSz="577850">
            <a:lnSpc>
              <a:spcPct val="90000"/>
            </a:lnSpc>
            <a:spcBef>
              <a:spcPct val="0"/>
            </a:spcBef>
            <a:spcAft>
              <a:spcPct val="35000"/>
            </a:spcAft>
            <a:buNone/>
          </a:pPr>
          <a:r>
            <a:rPr lang="en-GB" sz="1300" kern="1200" dirty="0">
              <a:solidFill>
                <a:schemeClr val="tx1"/>
              </a:solidFill>
            </a:rPr>
            <a:t>50%</a:t>
          </a:r>
          <a:endParaRPr lang="en-US" sz="1300" kern="1200" dirty="0">
            <a:solidFill>
              <a:schemeClr val="tx1"/>
            </a:solidFill>
          </a:endParaRPr>
        </a:p>
      </dsp:txBody>
      <dsp:txXfrm>
        <a:off x="7834927" y="266822"/>
        <a:ext cx="1779918" cy="1067950"/>
      </dsp:txXfrm>
    </dsp:sp>
    <dsp:sp modelId="{EA5FAF9B-AF3C-49BD-9C2C-3403BB609E22}">
      <dsp:nvSpPr>
        <dsp:cNvPr id="0" name=""/>
        <dsp:cNvSpPr/>
      </dsp:nvSpPr>
      <dsp:spPr>
        <a:xfrm>
          <a:off x="3287" y="1512765"/>
          <a:ext cx="1779918" cy="1067950"/>
        </a:xfrm>
        <a:prstGeom prst="rect">
          <a:avLst/>
        </a:prstGeom>
        <a:solidFill>
          <a:schemeClr val="accent2">
            <a:hueOff val="2757232"/>
            <a:satOff val="0"/>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Lack of control in other areas of </a:t>
          </a:r>
        </a:p>
        <a:p>
          <a:pPr marL="0" lvl="0" indent="0" algn="ctr" defTabSz="577850">
            <a:lnSpc>
              <a:spcPct val="90000"/>
            </a:lnSpc>
            <a:spcBef>
              <a:spcPct val="0"/>
            </a:spcBef>
            <a:spcAft>
              <a:spcPct val="35000"/>
            </a:spcAft>
            <a:buNone/>
          </a:pPr>
          <a:r>
            <a:rPr lang="en-GB" sz="1300" kern="1200" dirty="0">
              <a:solidFill>
                <a:schemeClr val="tx1"/>
              </a:solidFill>
            </a:rPr>
            <a:t>their life</a:t>
          </a:r>
          <a:endParaRPr lang="en-US" sz="1300" kern="1200" dirty="0">
            <a:solidFill>
              <a:schemeClr val="tx1"/>
            </a:solidFill>
          </a:endParaRPr>
        </a:p>
      </dsp:txBody>
      <dsp:txXfrm>
        <a:off x="3287" y="1512765"/>
        <a:ext cx="1779918" cy="1067950"/>
      </dsp:txXfrm>
    </dsp:sp>
    <dsp:sp modelId="{82BC61A7-8CAD-44C7-BD34-B41775A8DE13}">
      <dsp:nvSpPr>
        <dsp:cNvPr id="0" name=""/>
        <dsp:cNvSpPr/>
      </dsp:nvSpPr>
      <dsp:spPr>
        <a:xfrm>
          <a:off x="1961197" y="1512765"/>
          <a:ext cx="1779918" cy="1067950"/>
        </a:xfrm>
        <a:prstGeom prst="rect">
          <a:avLst/>
        </a:prstGeom>
        <a:solidFill>
          <a:schemeClr val="accent2">
            <a:hueOff val="3308678"/>
            <a:satOff val="0"/>
            <a:lumOff val="-403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Excessive guilt </a:t>
          </a:r>
        </a:p>
        <a:p>
          <a:pPr marL="0" lvl="0" indent="0" algn="ctr" defTabSz="577850">
            <a:lnSpc>
              <a:spcPct val="90000"/>
            </a:lnSpc>
            <a:spcBef>
              <a:spcPct val="0"/>
            </a:spcBef>
            <a:spcAft>
              <a:spcPct val="35000"/>
            </a:spcAft>
            <a:buNone/>
          </a:pPr>
          <a:r>
            <a:rPr lang="en-GB" sz="1300" kern="1200" dirty="0">
              <a:solidFill>
                <a:schemeClr val="tx1"/>
              </a:solidFill>
            </a:rPr>
            <a:t>about waste</a:t>
          </a:r>
          <a:endParaRPr lang="en-US" sz="1300" kern="1200" dirty="0">
            <a:solidFill>
              <a:schemeClr val="tx1"/>
            </a:solidFill>
          </a:endParaRPr>
        </a:p>
      </dsp:txBody>
      <dsp:txXfrm>
        <a:off x="1961197" y="1512765"/>
        <a:ext cx="1779918" cy="1067950"/>
      </dsp:txXfrm>
    </dsp:sp>
    <dsp:sp modelId="{0AAF839B-0F0D-4968-8EDA-F158BE9CCAEB}">
      <dsp:nvSpPr>
        <dsp:cNvPr id="0" name=""/>
        <dsp:cNvSpPr/>
      </dsp:nvSpPr>
      <dsp:spPr>
        <a:xfrm>
          <a:off x="3919107" y="1512765"/>
          <a:ext cx="1779918" cy="1067950"/>
        </a:xfrm>
        <a:prstGeom prst="rect">
          <a:avLst/>
        </a:prstGeom>
        <a:solidFill>
          <a:schemeClr val="accent2">
            <a:hueOff val="3860124"/>
            <a:satOff val="0"/>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Abuse</a:t>
          </a:r>
          <a:endParaRPr lang="en-US" sz="1300" kern="1200" dirty="0">
            <a:solidFill>
              <a:schemeClr val="tx1"/>
            </a:solidFill>
          </a:endParaRPr>
        </a:p>
      </dsp:txBody>
      <dsp:txXfrm>
        <a:off x="3919107" y="1512765"/>
        <a:ext cx="1779918" cy="1067950"/>
      </dsp:txXfrm>
    </dsp:sp>
    <dsp:sp modelId="{BCDB3C28-B54A-4BF9-B065-458EAC974F59}">
      <dsp:nvSpPr>
        <dsp:cNvPr id="0" name=""/>
        <dsp:cNvSpPr/>
      </dsp:nvSpPr>
      <dsp:spPr>
        <a:xfrm>
          <a:off x="5877017" y="1512765"/>
          <a:ext cx="1779918" cy="1067950"/>
        </a:xfrm>
        <a:prstGeom prst="rect">
          <a:avLst/>
        </a:prstGeom>
        <a:solidFill>
          <a:schemeClr val="accent2">
            <a:hueOff val="4411571"/>
            <a:satOff val="0"/>
            <a:lumOff val="-53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Chronic disorganisation</a:t>
          </a:r>
          <a:endParaRPr lang="en-US" sz="1300" kern="1200" dirty="0">
            <a:solidFill>
              <a:schemeClr val="tx1"/>
            </a:solidFill>
          </a:endParaRPr>
        </a:p>
      </dsp:txBody>
      <dsp:txXfrm>
        <a:off x="5877017" y="1512765"/>
        <a:ext cx="1779918" cy="1067950"/>
      </dsp:txXfrm>
    </dsp:sp>
    <dsp:sp modelId="{E0B68FDD-0B4F-4DA0-B7C8-9E4AB2951CF0}">
      <dsp:nvSpPr>
        <dsp:cNvPr id="0" name=""/>
        <dsp:cNvSpPr/>
      </dsp:nvSpPr>
      <dsp:spPr>
        <a:xfrm>
          <a:off x="7834927" y="1512765"/>
          <a:ext cx="1779918" cy="1067950"/>
        </a:xfrm>
        <a:prstGeom prst="rect">
          <a:avLst/>
        </a:prstGeom>
        <a:solidFill>
          <a:schemeClr val="accent2">
            <a:hueOff val="4963017"/>
            <a:satOff val="0"/>
            <a:lumOff val="-60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Empty nest syndrome</a:t>
          </a:r>
          <a:endParaRPr lang="en-US" sz="1300" kern="1200" dirty="0">
            <a:solidFill>
              <a:schemeClr val="tx1"/>
            </a:solidFill>
          </a:endParaRPr>
        </a:p>
      </dsp:txBody>
      <dsp:txXfrm>
        <a:off x="7834927" y="1512765"/>
        <a:ext cx="1779918" cy="1067950"/>
      </dsp:txXfrm>
    </dsp:sp>
    <dsp:sp modelId="{8A8DACE6-9C86-4435-8893-9E7C9F90DC72}">
      <dsp:nvSpPr>
        <dsp:cNvPr id="0" name=""/>
        <dsp:cNvSpPr/>
      </dsp:nvSpPr>
      <dsp:spPr>
        <a:xfrm>
          <a:off x="0" y="2741418"/>
          <a:ext cx="1779918" cy="1067950"/>
        </a:xfrm>
        <a:prstGeom prst="rect">
          <a:avLst/>
        </a:prstGeom>
        <a:solidFill>
          <a:schemeClr val="accent2">
            <a:hueOff val="5514463"/>
            <a:satOff val="0"/>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ADHD and Autism Spectrum</a:t>
          </a:r>
          <a:endParaRPr lang="en-US" sz="1300" kern="1200" dirty="0">
            <a:solidFill>
              <a:schemeClr val="tx1"/>
            </a:solidFill>
          </a:endParaRPr>
        </a:p>
      </dsp:txBody>
      <dsp:txXfrm>
        <a:off x="0" y="2741418"/>
        <a:ext cx="1779918" cy="1067950"/>
      </dsp:txXfrm>
    </dsp:sp>
    <dsp:sp modelId="{87C2554F-8D0E-4852-A1FB-0B1D380B2F8F}">
      <dsp:nvSpPr>
        <dsp:cNvPr id="0" name=""/>
        <dsp:cNvSpPr/>
      </dsp:nvSpPr>
      <dsp:spPr>
        <a:xfrm>
          <a:off x="1965166" y="2741418"/>
          <a:ext cx="1779918" cy="1067950"/>
        </a:xfrm>
        <a:prstGeom prst="rect">
          <a:avLst/>
        </a:prstGeom>
        <a:solidFill>
          <a:schemeClr val="accent2">
            <a:hueOff val="6065909"/>
            <a:satOff val="0"/>
            <a:lumOff val="-73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Genetics and family history, hoarding behaviours often runs in families</a:t>
          </a:r>
          <a:endParaRPr lang="en-US" sz="1300" kern="1200" dirty="0">
            <a:solidFill>
              <a:schemeClr val="tx1"/>
            </a:solidFill>
          </a:endParaRPr>
        </a:p>
      </dsp:txBody>
      <dsp:txXfrm>
        <a:off x="1965166" y="2741418"/>
        <a:ext cx="1779918" cy="1067950"/>
      </dsp:txXfrm>
    </dsp:sp>
    <dsp:sp modelId="{7D6070AA-BA10-40E1-AC9C-BFC336D08ADB}">
      <dsp:nvSpPr>
        <dsp:cNvPr id="0" name=""/>
        <dsp:cNvSpPr/>
      </dsp:nvSpPr>
      <dsp:spPr>
        <a:xfrm>
          <a:off x="3919107" y="2741418"/>
          <a:ext cx="1779918" cy="1067950"/>
        </a:xfrm>
        <a:prstGeom prst="rect">
          <a:avLst/>
        </a:prstGeom>
        <a:solidFill>
          <a:schemeClr val="accent2">
            <a:hueOff val="6617356"/>
            <a:satOff val="0"/>
            <a:lumOff val="-806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solidFill>
                <a:schemeClr val="tx1"/>
              </a:solidFill>
            </a:rPr>
            <a:t>Sentimental reasons – to help recapture a time when life felt good and secure</a:t>
          </a:r>
          <a:endParaRPr lang="en-US" sz="1300" kern="1200" dirty="0">
            <a:solidFill>
              <a:schemeClr val="tx1"/>
            </a:solidFill>
          </a:endParaRPr>
        </a:p>
      </dsp:txBody>
      <dsp:txXfrm>
        <a:off x="3919107" y="2741418"/>
        <a:ext cx="1779918" cy="1067950"/>
      </dsp:txXfrm>
    </dsp:sp>
    <dsp:sp modelId="{08133978-AEFC-4853-B85D-26580FC74962}">
      <dsp:nvSpPr>
        <dsp:cNvPr id="0" name=""/>
        <dsp:cNvSpPr/>
      </dsp:nvSpPr>
      <dsp:spPr>
        <a:xfrm>
          <a:off x="5902025" y="2741418"/>
          <a:ext cx="1779918" cy="1067950"/>
        </a:xfrm>
        <a:prstGeom prst="rect">
          <a:avLst/>
        </a:prstGeom>
        <a:solidFill>
          <a:schemeClr val="accent2">
            <a:hueOff val="7168802"/>
            <a:satOff val="0"/>
            <a:lumOff val="-87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GB" sz="1300" kern="1200" dirty="0"/>
        </a:p>
        <a:p>
          <a:pPr marL="0" lvl="0" indent="0" algn="ctr" defTabSz="577850">
            <a:lnSpc>
              <a:spcPct val="90000"/>
            </a:lnSpc>
            <a:spcBef>
              <a:spcPct val="0"/>
            </a:spcBef>
            <a:spcAft>
              <a:spcPct val="35000"/>
            </a:spcAft>
            <a:buNone/>
          </a:pPr>
          <a:r>
            <a:rPr lang="en-GB" sz="1300" kern="1200" dirty="0">
              <a:solidFill>
                <a:schemeClr val="tx1"/>
              </a:solidFill>
            </a:rPr>
            <a:t>Other mental </a:t>
          </a:r>
        </a:p>
        <a:p>
          <a:pPr marL="0" lvl="0" indent="0" algn="ctr" defTabSz="577850">
            <a:lnSpc>
              <a:spcPct val="90000"/>
            </a:lnSpc>
            <a:spcBef>
              <a:spcPct val="0"/>
            </a:spcBef>
            <a:spcAft>
              <a:spcPct val="35000"/>
            </a:spcAft>
            <a:buNone/>
          </a:pPr>
          <a:r>
            <a:rPr lang="en-GB" sz="1300" kern="1200" dirty="0">
              <a:solidFill>
                <a:schemeClr val="tx1"/>
              </a:solidFill>
            </a:rPr>
            <a:t>health conditions</a:t>
          </a:r>
        </a:p>
        <a:p>
          <a:pPr marL="0" lvl="0" indent="0" algn="ctr" defTabSz="577850">
            <a:lnSpc>
              <a:spcPct val="90000"/>
            </a:lnSpc>
            <a:spcBef>
              <a:spcPct val="0"/>
            </a:spcBef>
            <a:spcAft>
              <a:spcPct val="35000"/>
            </a:spcAft>
            <a:buNone/>
          </a:pPr>
          <a:r>
            <a:rPr lang="en-GB" sz="1300" kern="1200" dirty="0"/>
            <a:t> </a:t>
          </a:r>
          <a:endParaRPr lang="en-US" sz="1300" kern="1200" dirty="0"/>
        </a:p>
      </dsp:txBody>
      <dsp:txXfrm>
        <a:off x="5902025" y="2741418"/>
        <a:ext cx="1779918" cy="1067950"/>
      </dsp:txXfrm>
    </dsp:sp>
    <dsp:sp modelId="{B865AB23-44DF-4E38-883A-24E7BADCA266}">
      <dsp:nvSpPr>
        <dsp:cNvPr id="0" name=""/>
        <dsp:cNvSpPr/>
      </dsp:nvSpPr>
      <dsp:spPr>
        <a:xfrm>
          <a:off x="7838214" y="2753934"/>
          <a:ext cx="1779918" cy="1067950"/>
        </a:xfrm>
        <a:prstGeom prst="rect">
          <a:avLst/>
        </a:prstGeom>
        <a:solidFill>
          <a:schemeClr val="accent2">
            <a:hueOff val="7720248"/>
            <a:satOff val="0"/>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endParaRPr lang="en-GB" sz="1300" kern="1200" dirty="0"/>
        </a:p>
        <a:p>
          <a:pPr marL="0" lvl="0" indent="0" algn="ctr" defTabSz="577850">
            <a:lnSpc>
              <a:spcPct val="90000"/>
            </a:lnSpc>
            <a:spcBef>
              <a:spcPct val="0"/>
            </a:spcBef>
            <a:spcAft>
              <a:spcPct val="35000"/>
            </a:spcAft>
            <a:buNone/>
          </a:pPr>
          <a:r>
            <a:rPr lang="en-GB" sz="1300" kern="1200" dirty="0">
              <a:solidFill>
                <a:schemeClr val="tx1"/>
              </a:solidFill>
            </a:rPr>
            <a:t>Other health conditions</a:t>
          </a:r>
        </a:p>
        <a:p>
          <a:pPr marL="0" lvl="0" indent="0" algn="ctr" defTabSz="577850">
            <a:lnSpc>
              <a:spcPct val="90000"/>
            </a:lnSpc>
            <a:spcBef>
              <a:spcPct val="0"/>
            </a:spcBef>
            <a:spcAft>
              <a:spcPct val="35000"/>
            </a:spcAft>
            <a:buNone/>
          </a:pPr>
          <a:r>
            <a:rPr lang="en-GB" sz="1300" kern="1200" dirty="0"/>
            <a:t> </a:t>
          </a:r>
          <a:endParaRPr lang="en-US" sz="1300" kern="1200" dirty="0"/>
        </a:p>
      </dsp:txBody>
      <dsp:txXfrm>
        <a:off x="7838214" y="2753934"/>
        <a:ext cx="1779918" cy="10679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434C61-F252-4257-99FC-4337B1E5552B}">
      <dsp:nvSpPr>
        <dsp:cNvPr id="0" name=""/>
        <dsp:cNvSpPr/>
      </dsp:nvSpPr>
      <dsp:spPr>
        <a:xfrm>
          <a:off x="0" y="1407"/>
          <a:ext cx="4369055"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D3707-ED19-409C-882F-46E51B16CE03}">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C50137-5260-41BE-A365-1A0EE5A08FE8}">
      <dsp:nvSpPr>
        <dsp:cNvPr id="0" name=""/>
        <dsp:cNvSpPr/>
      </dsp:nvSpPr>
      <dsp:spPr>
        <a:xfrm>
          <a:off x="692764" y="1407"/>
          <a:ext cx="3676290"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90000"/>
            </a:lnSpc>
            <a:spcBef>
              <a:spcPct val="0"/>
            </a:spcBef>
            <a:spcAft>
              <a:spcPct val="35000"/>
            </a:spcAft>
            <a:buNone/>
          </a:pPr>
          <a:r>
            <a:rPr lang="en-GB" sz="1900" b="0" i="0" kern="1200"/>
            <a:t>See the person</a:t>
          </a:r>
          <a:endParaRPr lang="en-US" sz="1900" kern="1200"/>
        </a:p>
      </dsp:txBody>
      <dsp:txXfrm>
        <a:off x="692764" y="1407"/>
        <a:ext cx="3676290" cy="599796"/>
      </dsp:txXfrm>
    </dsp:sp>
    <dsp:sp modelId="{1E7231B3-9259-440C-AEF1-1F4998414722}">
      <dsp:nvSpPr>
        <dsp:cNvPr id="0" name=""/>
        <dsp:cNvSpPr/>
      </dsp:nvSpPr>
      <dsp:spPr>
        <a:xfrm>
          <a:off x="0" y="751758"/>
          <a:ext cx="4369055"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4B8868-24CD-40CA-94EE-65581A5EC650}">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63BF2E-B3F7-4669-A8F2-1475431CE755}">
      <dsp:nvSpPr>
        <dsp:cNvPr id="0" name=""/>
        <dsp:cNvSpPr/>
      </dsp:nvSpPr>
      <dsp:spPr>
        <a:xfrm>
          <a:off x="692764" y="751152"/>
          <a:ext cx="3676290"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90000"/>
            </a:lnSpc>
            <a:spcBef>
              <a:spcPct val="0"/>
            </a:spcBef>
            <a:spcAft>
              <a:spcPct val="35000"/>
            </a:spcAft>
            <a:buNone/>
          </a:pPr>
          <a:r>
            <a:rPr lang="en-GB" sz="1900" b="0" i="0" kern="1200" dirty="0"/>
            <a:t>Listen deeply</a:t>
          </a:r>
          <a:endParaRPr lang="en-US" sz="1900" kern="1200" dirty="0"/>
        </a:p>
      </dsp:txBody>
      <dsp:txXfrm>
        <a:off x="692764" y="751152"/>
        <a:ext cx="3676290" cy="599796"/>
      </dsp:txXfrm>
    </dsp:sp>
    <dsp:sp modelId="{4C347CE4-7C5B-4E36-81FB-746492070EC5}">
      <dsp:nvSpPr>
        <dsp:cNvPr id="0" name=""/>
        <dsp:cNvSpPr/>
      </dsp:nvSpPr>
      <dsp:spPr>
        <a:xfrm>
          <a:off x="0" y="1540982"/>
          <a:ext cx="4369055"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758DA-D3F6-499C-A4ED-CA5EF51E207C}">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A5398C-D774-42A6-9EB3-BA4EE3FED4BE}">
      <dsp:nvSpPr>
        <dsp:cNvPr id="0" name=""/>
        <dsp:cNvSpPr/>
      </dsp:nvSpPr>
      <dsp:spPr>
        <a:xfrm>
          <a:off x="692764" y="1500898"/>
          <a:ext cx="3676290"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90000"/>
            </a:lnSpc>
            <a:spcBef>
              <a:spcPct val="0"/>
            </a:spcBef>
            <a:spcAft>
              <a:spcPct val="35000"/>
            </a:spcAft>
            <a:buNone/>
          </a:pPr>
          <a:r>
            <a:rPr lang="en-GB" sz="1900" b="0" i="0" kern="1200"/>
            <a:t>Know this place</a:t>
          </a:r>
          <a:endParaRPr lang="en-US" sz="1900" kern="1200"/>
        </a:p>
      </dsp:txBody>
      <dsp:txXfrm>
        <a:off x="692764" y="1500898"/>
        <a:ext cx="3676290" cy="599796"/>
      </dsp:txXfrm>
    </dsp:sp>
    <dsp:sp modelId="{1ACA66AD-BB4F-475F-AD47-9459E4A7196F}">
      <dsp:nvSpPr>
        <dsp:cNvPr id="0" name=""/>
        <dsp:cNvSpPr/>
      </dsp:nvSpPr>
      <dsp:spPr>
        <a:xfrm>
          <a:off x="0" y="2250643"/>
          <a:ext cx="4369055"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B85F5A-AEDA-4CE4-A80B-861D12F41220}">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F6B63A1-700D-4493-BF5A-4AC08E75C253}">
      <dsp:nvSpPr>
        <dsp:cNvPr id="0" name=""/>
        <dsp:cNvSpPr/>
      </dsp:nvSpPr>
      <dsp:spPr>
        <a:xfrm>
          <a:off x="692764" y="2250643"/>
          <a:ext cx="3676290"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90000"/>
            </a:lnSpc>
            <a:spcBef>
              <a:spcPct val="0"/>
            </a:spcBef>
            <a:spcAft>
              <a:spcPct val="35000"/>
            </a:spcAft>
            <a:buNone/>
          </a:pPr>
          <a:r>
            <a:rPr lang="en-GB" sz="1900" b="0" i="0" kern="1200"/>
            <a:t>Do the right thing</a:t>
          </a:r>
          <a:endParaRPr lang="en-US" sz="1900" kern="1200"/>
        </a:p>
      </dsp:txBody>
      <dsp:txXfrm>
        <a:off x="692764" y="2250643"/>
        <a:ext cx="3676290" cy="599796"/>
      </dsp:txXfrm>
    </dsp:sp>
    <dsp:sp modelId="{52142949-44EB-4A0D-B00E-B96C9852F503}">
      <dsp:nvSpPr>
        <dsp:cNvPr id="0" name=""/>
        <dsp:cNvSpPr/>
      </dsp:nvSpPr>
      <dsp:spPr>
        <a:xfrm>
          <a:off x="0" y="3000388"/>
          <a:ext cx="4369055"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FB2759-5D55-4A63-80AA-1035089DCEFE}">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1F74CA-4F25-44D5-A5D8-400B7E1A27C2}">
      <dsp:nvSpPr>
        <dsp:cNvPr id="0" name=""/>
        <dsp:cNvSpPr/>
      </dsp:nvSpPr>
      <dsp:spPr>
        <a:xfrm>
          <a:off x="692764" y="3000388"/>
          <a:ext cx="3676290"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90000"/>
            </a:lnSpc>
            <a:spcBef>
              <a:spcPct val="0"/>
            </a:spcBef>
            <a:spcAft>
              <a:spcPct val="35000"/>
            </a:spcAft>
            <a:buNone/>
          </a:pPr>
          <a:r>
            <a:rPr lang="en-GB" sz="1900" b="0" i="0" kern="1200"/>
            <a:t>Connect to neighbourhoods</a:t>
          </a:r>
          <a:endParaRPr lang="en-US" sz="1900" kern="1200"/>
        </a:p>
      </dsp:txBody>
      <dsp:txXfrm>
        <a:off x="692764" y="3000388"/>
        <a:ext cx="3676290" cy="599796"/>
      </dsp:txXfrm>
    </dsp:sp>
    <dsp:sp modelId="{BA72040D-0185-4953-8D66-7FAFD702F5A2}">
      <dsp:nvSpPr>
        <dsp:cNvPr id="0" name=""/>
        <dsp:cNvSpPr/>
      </dsp:nvSpPr>
      <dsp:spPr>
        <a:xfrm>
          <a:off x="0" y="3750134"/>
          <a:ext cx="4369055" cy="599796"/>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34CFA6-3FC2-417E-B21D-33A201DEE3FD}">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639257-D7A1-4463-B33F-5B8A8E74B824}">
      <dsp:nvSpPr>
        <dsp:cNvPr id="0" name=""/>
        <dsp:cNvSpPr/>
      </dsp:nvSpPr>
      <dsp:spPr>
        <a:xfrm>
          <a:off x="692764" y="3750134"/>
          <a:ext cx="3676290"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90000"/>
            </a:lnSpc>
            <a:spcBef>
              <a:spcPct val="0"/>
            </a:spcBef>
            <a:spcAft>
              <a:spcPct val="35000"/>
            </a:spcAft>
            <a:buNone/>
          </a:pPr>
          <a:r>
            <a:rPr lang="en-GB" sz="1900" b="0" i="0" kern="1200" dirty="0"/>
            <a:t>Show our love and pride - be kind</a:t>
          </a:r>
          <a:endParaRPr lang="en-US" sz="1900" kern="1200" dirty="0"/>
        </a:p>
      </dsp:txBody>
      <dsp:txXfrm>
        <a:off x="692764" y="3750134"/>
        <a:ext cx="3676290" cy="599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9D7AF-4885-4D63-BDB7-3A4A408BEE6F}">
      <dsp:nvSpPr>
        <dsp:cNvPr id="0" name=""/>
        <dsp:cNvSpPr/>
      </dsp:nvSpPr>
      <dsp:spPr>
        <a:xfrm>
          <a:off x="0" y="53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0847E0-B601-4E84-87EC-188782F24A41}">
      <dsp:nvSpPr>
        <dsp:cNvPr id="0" name=""/>
        <dsp:cNvSpPr/>
      </dsp:nvSpPr>
      <dsp:spPr>
        <a:xfrm>
          <a:off x="0" y="531"/>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dirty="0"/>
            <a:t>A safe place</a:t>
          </a:r>
          <a:endParaRPr lang="en-US" sz="2500" kern="1200" dirty="0"/>
        </a:p>
      </dsp:txBody>
      <dsp:txXfrm>
        <a:off x="0" y="531"/>
        <a:ext cx="5181600" cy="621467"/>
      </dsp:txXfrm>
    </dsp:sp>
    <dsp:sp modelId="{81CF3937-65C4-4B06-8BF0-7D11FCD97E82}">
      <dsp:nvSpPr>
        <dsp:cNvPr id="0" name=""/>
        <dsp:cNvSpPr/>
      </dsp:nvSpPr>
      <dsp:spPr>
        <a:xfrm>
          <a:off x="0" y="621999"/>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948804-0BA6-4056-8A37-A33C24457C39}">
      <dsp:nvSpPr>
        <dsp:cNvPr id="0" name=""/>
        <dsp:cNvSpPr/>
      </dsp:nvSpPr>
      <dsp:spPr>
        <a:xfrm>
          <a:off x="0" y="621999"/>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a:t>Be with like minded people</a:t>
          </a:r>
          <a:endParaRPr lang="en-US" sz="2500" kern="1200"/>
        </a:p>
      </dsp:txBody>
      <dsp:txXfrm>
        <a:off x="0" y="621999"/>
        <a:ext cx="5181600" cy="621467"/>
      </dsp:txXfrm>
    </dsp:sp>
    <dsp:sp modelId="{69D36A00-CD52-4A1C-8273-100EBE3B907B}">
      <dsp:nvSpPr>
        <dsp:cNvPr id="0" name=""/>
        <dsp:cNvSpPr/>
      </dsp:nvSpPr>
      <dsp:spPr>
        <a:xfrm>
          <a:off x="0" y="1243467"/>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50E505-1FE3-4BFD-90E2-CCF14E0DDCA9}">
      <dsp:nvSpPr>
        <dsp:cNvPr id="0" name=""/>
        <dsp:cNvSpPr/>
      </dsp:nvSpPr>
      <dsp:spPr>
        <a:xfrm>
          <a:off x="0" y="1243467"/>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dirty="0"/>
            <a:t>You can just listen</a:t>
          </a:r>
          <a:endParaRPr lang="en-US" sz="2500" kern="1200" dirty="0"/>
        </a:p>
      </dsp:txBody>
      <dsp:txXfrm>
        <a:off x="0" y="1243467"/>
        <a:ext cx="5181600" cy="621467"/>
      </dsp:txXfrm>
    </dsp:sp>
    <dsp:sp modelId="{02B553D7-CB5F-4052-BD6B-E167FC8F5FF9}">
      <dsp:nvSpPr>
        <dsp:cNvPr id="0" name=""/>
        <dsp:cNvSpPr/>
      </dsp:nvSpPr>
      <dsp:spPr>
        <a:xfrm>
          <a:off x="0" y="1864935"/>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19A2A9-1EBC-4334-8731-A59FAA61A604}">
      <dsp:nvSpPr>
        <dsp:cNvPr id="0" name=""/>
        <dsp:cNvSpPr/>
      </dsp:nvSpPr>
      <dsp:spPr>
        <a:xfrm>
          <a:off x="0" y="1864935"/>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a:t>No shame</a:t>
          </a:r>
          <a:endParaRPr lang="en-US" sz="2500" kern="1200"/>
        </a:p>
      </dsp:txBody>
      <dsp:txXfrm>
        <a:off x="0" y="1864935"/>
        <a:ext cx="5181600" cy="621467"/>
      </dsp:txXfrm>
    </dsp:sp>
    <dsp:sp modelId="{12A4EFE4-4EA8-4297-9178-342F7DF67861}">
      <dsp:nvSpPr>
        <dsp:cNvPr id="0" name=""/>
        <dsp:cNvSpPr/>
      </dsp:nvSpPr>
      <dsp:spPr>
        <a:xfrm>
          <a:off x="0" y="2486402"/>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26BA6-3204-40FD-B4FC-7189E8148B06}">
      <dsp:nvSpPr>
        <dsp:cNvPr id="0" name=""/>
        <dsp:cNvSpPr/>
      </dsp:nvSpPr>
      <dsp:spPr>
        <a:xfrm>
          <a:off x="0" y="2486402"/>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a:t>Reduce stigma</a:t>
          </a:r>
          <a:endParaRPr lang="en-US" sz="2500" kern="1200"/>
        </a:p>
      </dsp:txBody>
      <dsp:txXfrm>
        <a:off x="0" y="2486402"/>
        <a:ext cx="5181600" cy="621467"/>
      </dsp:txXfrm>
    </dsp:sp>
    <dsp:sp modelId="{3318140F-F18E-49CB-B532-5A9E91095CD3}">
      <dsp:nvSpPr>
        <dsp:cNvPr id="0" name=""/>
        <dsp:cNvSpPr/>
      </dsp:nvSpPr>
      <dsp:spPr>
        <a:xfrm>
          <a:off x="0" y="3107870"/>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0EE3F-2213-4826-9823-075A7C135206}">
      <dsp:nvSpPr>
        <dsp:cNvPr id="0" name=""/>
        <dsp:cNvSpPr/>
      </dsp:nvSpPr>
      <dsp:spPr>
        <a:xfrm>
          <a:off x="0" y="3107870"/>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a:t>Normalise this issue</a:t>
          </a:r>
          <a:endParaRPr lang="en-US" sz="2500" kern="1200"/>
        </a:p>
      </dsp:txBody>
      <dsp:txXfrm>
        <a:off x="0" y="3107870"/>
        <a:ext cx="5181600" cy="621467"/>
      </dsp:txXfrm>
    </dsp:sp>
    <dsp:sp modelId="{457DED48-112F-4630-8D71-412A9314AB62}">
      <dsp:nvSpPr>
        <dsp:cNvPr id="0" name=""/>
        <dsp:cNvSpPr/>
      </dsp:nvSpPr>
      <dsp:spPr>
        <a:xfrm>
          <a:off x="0" y="3729338"/>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98A31-464C-486C-8E68-B82466055569}">
      <dsp:nvSpPr>
        <dsp:cNvPr id="0" name=""/>
        <dsp:cNvSpPr/>
      </dsp:nvSpPr>
      <dsp:spPr>
        <a:xfrm>
          <a:off x="0" y="3729338"/>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GB" sz="2500" b="0" i="0" kern="1200"/>
            <a:t>Can discuss wider issues and signpost</a:t>
          </a:r>
          <a:endParaRPr lang="en-US" sz="2500" kern="1200"/>
        </a:p>
      </dsp:txBody>
      <dsp:txXfrm>
        <a:off x="0" y="3729338"/>
        <a:ext cx="5181600" cy="6214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9D7AF-4885-4D63-BDB7-3A4A408BEE6F}">
      <dsp:nvSpPr>
        <dsp:cNvPr id="0" name=""/>
        <dsp:cNvSpPr/>
      </dsp:nvSpPr>
      <dsp:spPr>
        <a:xfrm>
          <a:off x="0" y="531"/>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0847E0-B601-4E84-87EC-188782F24A41}">
      <dsp:nvSpPr>
        <dsp:cNvPr id="0" name=""/>
        <dsp:cNvSpPr/>
      </dsp:nvSpPr>
      <dsp:spPr>
        <a:xfrm>
          <a:off x="0" y="531"/>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i="0" kern="1200" dirty="0"/>
            <a:t>Solution focused</a:t>
          </a:r>
          <a:endParaRPr lang="en-US" sz="2400" kern="1200" dirty="0"/>
        </a:p>
      </dsp:txBody>
      <dsp:txXfrm>
        <a:off x="0" y="531"/>
        <a:ext cx="5181600" cy="621467"/>
      </dsp:txXfrm>
    </dsp:sp>
    <dsp:sp modelId="{81CF3937-65C4-4B06-8BF0-7D11FCD97E82}">
      <dsp:nvSpPr>
        <dsp:cNvPr id="0" name=""/>
        <dsp:cNvSpPr/>
      </dsp:nvSpPr>
      <dsp:spPr>
        <a:xfrm>
          <a:off x="0" y="621999"/>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948804-0BA6-4056-8A37-A33C24457C39}">
      <dsp:nvSpPr>
        <dsp:cNvPr id="0" name=""/>
        <dsp:cNvSpPr/>
      </dsp:nvSpPr>
      <dsp:spPr>
        <a:xfrm>
          <a:off x="0" y="621999"/>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i="0" kern="1200" dirty="0"/>
            <a:t>Welcoming</a:t>
          </a:r>
          <a:endParaRPr lang="en-US" sz="2400" kern="1200" dirty="0"/>
        </a:p>
      </dsp:txBody>
      <dsp:txXfrm>
        <a:off x="0" y="621999"/>
        <a:ext cx="5181600" cy="621467"/>
      </dsp:txXfrm>
    </dsp:sp>
    <dsp:sp modelId="{69D36A00-CD52-4A1C-8273-100EBE3B907B}">
      <dsp:nvSpPr>
        <dsp:cNvPr id="0" name=""/>
        <dsp:cNvSpPr/>
      </dsp:nvSpPr>
      <dsp:spPr>
        <a:xfrm>
          <a:off x="0" y="1243467"/>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50E505-1FE3-4BFD-90E2-CCF14E0DDCA9}">
      <dsp:nvSpPr>
        <dsp:cNvPr id="0" name=""/>
        <dsp:cNvSpPr/>
      </dsp:nvSpPr>
      <dsp:spPr>
        <a:xfrm>
          <a:off x="0" y="1243467"/>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i="0" kern="1200" dirty="0"/>
            <a:t>Accepting</a:t>
          </a:r>
          <a:endParaRPr lang="en-US" sz="2400" kern="1200" dirty="0"/>
        </a:p>
      </dsp:txBody>
      <dsp:txXfrm>
        <a:off x="0" y="1243467"/>
        <a:ext cx="5181600" cy="621467"/>
      </dsp:txXfrm>
    </dsp:sp>
    <dsp:sp modelId="{02B553D7-CB5F-4052-BD6B-E167FC8F5FF9}">
      <dsp:nvSpPr>
        <dsp:cNvPr id="0" name=""/>
        <dsp:cNvSpPr/>
      </dsp:nvSpPr>
      <dsp:spPr>
        <a:xfrm>
          <a:off x="0" y="1864935"/>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19A2A9-1EBC-4334-8731-A59FAA61A604}">
      <dsp:nvSpPr>
        <dsp:cNvPr id="0" name=""/>
        <dsp:cNvSpPr/>
      </dsp:nvSpPr>
      <dsp:spPr>
        <a:xfrm>
          <a:off x="0" y="1864935"/>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i="0" kern="1200" dirty="0"/>
            <a:t>Tea and Biscuits</a:t>
          </a:r>
          <a:endParaRPr lang="en-US" sz="2400" kern="1200" dirty="0"/>
        </a:p>
      </dsp:txBody>
      <dsp:txXfrm>
        <a:off x="0" y="1864935"/>
        <a:ext cx="5181600" cy="621467"/>
      </dsp:txXfrm>
    </dsp:sp>
    <dsp:sp modelId="{12A4EFE4-4EA8-4297-9178-342F7DF67861}">
      <dsp:nvSpPr>
        <dsp:cNvPr id="0" name=""/>
        <dsp:cNvSpPr/>
      </dsp:nvSpPr>
      <dsp:spPr>
        <a:xfrm>
          <a:off x="0" y="2486402"/>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26BA6-3204-40FD-B4FC-7189E8148B06}">
      <dsp:nvSpPr>
        <dsp:cNvPr id="0" name=""/>
        <dsp:cNvSpPr/>
      </dsp:nvSpPr>
      <dsp:spPr>
        <a:xfrm>
          <a:off x="0" y="2486402"/>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p>
      </dsp:txBody>
      <dsp:txXfrm>
        <a:off x="0" y="2486402"/>
        <a:ext cx="5181600" cy="621467"/>
      </dsp:txXfrm>
    </dsp:sp>
    <dsp:sp modelId="{3318140F-F18E-49CB-B532-5A9E91095CD3}">
      <dsp:nvSpPr>
        <dsp:cNvPr id="0" name=""/>
        <dsp:cNvSpPr/>
      </dsp:nvSpPr>
      <dsp:spPr>
        <a:xfrm>
          <a:off x="0" y="3107870"/>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A0EE3F-2213-4826-9823-075A7C135206}">
      <dsp:nvSpPr>
        <dsp:cNvPr id="0" name=""/>
        <dsp:cNvSpPr/>
      </dsp:nvSpPr>
      <dsp:spPr>
        <a:xfrm>
          <a:off x="0" y="3107870"/>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p>
      </dsp:txBody>
      <dsp:txXfrm>
        <a:off x="0" y="3107870"/>
        <a:ext cx="5181600" cy="621467"/>
      </dsp:txXfrm>
    </dsp:sp>
    <dsp:sp modelId="{457DED48-112F-4630-8D71-412A9314AB62}">
      <dsp:nvSpPr>
        <dsp:cNvPr id="0" name=""/>
        <dsp:cNvSpPr/>
      </dsp:nvSpPr>
      <dsp:spPr>
        <a:xfrm>
          <a:off x="0" y="3729338"/>
          <a:ext cx="5181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898A31-464C-486C-8E68-B82466055569}">
      <dsp:nvSpPr>
        <dsp:cNvPr id="0" name=""/>
        <dsp:cNvSpPr/>
      </dsp:nvSpPr>
      <dsp:spPr>
        <a:xfrm>
          <a:off x="0" y="3729338"/>
          <a:ext cx="5181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b="0" i="0" kern="1200" dirty="0"/>
            <a:t>“They are a wise bunch, and we learn lots”                      Debra </a:t>
          </a:r>
          <a:endParaRPr lang="en-US" sz="2400" kern="1200" dirty="0"/>
        </a:p>
      </dsp:txBody>
      <dsp:txXfrm>
        <a:off x="0" y="3729338"/>
        <a:ext cx="5181600" cy="62146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AB9989-D04F-4BFE-BB22-3754466A9D57}" type="datetimeFigureOut">
              <a:rPr lang="en-GB" smtClean="0"/>
              <a:t>22/10/2025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236F2D-6BB4-4B63-836A-1536443D430C}" type="slidenum">
              <a:rPr lang="en-GB" smtClean="0"/>
              <a:t>‹#›</a:t>
            </a:fld>
            <a:endParaRPr lang="en-GB"/>
          </a:p>
        </p:txBody>
      </p:sp>
    </p:spTree>
    <p:extLst>
      <p:ext uri="{BB962C8B-B14F-4D97-AF65-F5344CB8AC3E}">
        <p14:creationId xmlns:p14="http://schemas.microsoft.com/office/powerpoint/2010/main" val="648134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My name </a:t>
            </a:r>
            <a:r>
              <a:rPr lang="en-GB" dirty="0"/>
              <a:t>is Lena Gibson and my colleagues Adele and Debra are here to talk to you about supporting people who live in hoarded homes and how a trauma informed approach is essential.</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It is a great pleasure to see so many people who are passionate about health and social care.  It really is a fantastic career choice we have made. I think it’s really a privilege to be allowed into people’s homes.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Now some people welcome us in and </a:t>
            </a:r>
            <a:r>
              <a:rPr lang="en-GB" dirty="0"/>
              <a:t>are</a:t>
            </a:r>
            <a:r>
              <a:rPr lang="en-GB" sz="1200" kern="1200" dirty="0">
                <a:solidFill>
                  <a:schemeClr val="tx1"/>
                </a:solidFill>
                <a:effectLst/>
                <a:latin typeface="+mn-lt"/>
                <a:ea typeface="+mn-ea"/>
                <a:cs typeface="+mn-cs"/>
              </a:rPr>
              <a:t> delighted to see us but with others just getting through the front door is more of a challenge. And supporting people who live in hoarded homes is most definitely a challenge. </a:t>
            </a:r>
          </a:p>
          <a:p>
            <a:endParaRPr lang="en-GB" dirty="0"/>
          </a:p>
        </p:txBody>
      </p:sp>
      <p:sp>
        <p:nvSpPr>
          <p:cNvPr id="4" name="Slide Number Placeholder 3"/>
          <p:cNvSpPr>
            <a:spLocks noGrp="1"/>
          </p:cNvSpPr>
          <p:nvPr>
            <p:ph type="sldNum" sz="quarter" idx="5"/>
          </p:nvPr>
        </p:nvSpPr>
        <p:spPr/>
        <p:txBody>
          <a:bodyPr/>
          <a:lstStyle/>
          <a:p>
            <a:fld id="{E7236F2D-6BB4-4B63-836A-1536443D430C}" type="slidenum">
              <a:rPr lang="en-GB" smtClean="0"/>
              <a:t>1</a:t>
            </a:fld>
            <a:endParaRPr lang="en-GB"/>
          </a:p>
        </p:txBody>
      </p:sp>
    </p:spTree>
    <p:extLst>
      <p:ext uri="{BB962C8B-B14F-4D97-AF65-F5344CB8AC3E}">
        <p14:creationId xmlns:p14="http://schemas.microsoft.com/office/powerpoint/2010/main" val="347141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take nothing else away from today let it be this.  </a:t>
            </a:r>
            <a:r>
              <a:rPr lang="en-GB" b="1" dirty="0"/>
              <a:t>Ditch the skip</a:t>
            </a:r>
            <a:r>
              <a:rPr lang="en-GB" dirty="0"/>
              <a:t>.  Deep cleans to not work.  They cost a lot of money and they do not work. </a:t>
            </a:r>
          </a:p>
          <a:p>
            <a:r>
              <a:rPr lang="en-GB" sz="1200" kern="1200" dirty="0">
                <a:solidFill>
                  <a:schemeClr val="tx1"/>
                </a:solidFill>
                <a:effectLst/>
                <a:latin typeface="+mn-lt"/>
                <a:ea typeface="+mn-ea"/>
                <a:cs typeface="+mn-cs"/>
              </a:rPr>
              <a:t>They are another trauma for people.</a:t>
            </a:r>
          </a:p>
          <a:p>
            <a:endParaRPr lang="en-GB" dirty="0"/>
          </a:p>
          <a:p>
            <a:r>
              <a:rPr lang="en-GB" sz="1200" kern="1200" dirty="0">
                <a:solidFill>
                  <a:schemeClr val="tx1"/>
                </a:solidFill>
                <a:effectLst/>
                <a:latin typeface="+mn-lt"/>
                <a:ea typeface="+mn-ea"/>
                <a:cs typeface="+mn-cs"/>
              </a:rPr>
              <a:t>The failure rate of deep cleans is over 97% (</a:t>
            </a:r>
            <a:r>
              <a:rPr lang="en-GB" sz="1200" kern="1200" dirty="0" err="1">
                <a:solidFill>
                  <a:schemeClr val="tx1"/>
                </a:solidFill>
                <a:effectLst/>
                <a:latin typeface="+mn-lt"/>
                <a:ea typeface="+mn-ea"/>
                <a:cs typeface="+mn-cs"/>
              </a:rPr>
              <a:t>Bratiotis</a:t>
            </a:r>
            <a:r>
              <a:rPr lang="en-GB" sz="1200" kern="1200" dirty="0">
                <a:solidFill>
                  <a:schemeClr val="tx1"/>
                </a:solidFill>
                <a:effectLst/>
                <a:latin typeface="+mn-lt"/>
                <a:ea typeface="+mn-ea"/>
                <a:cs typeface="+mn-cs"/>
              </a:rPr>
              <a:t>, 2011)  They do not change the hoarding behaviours.   </a:t>
            </a:r>
            <a:endParaRPr lang="en-GB" dirty="0"/>
          </a:p>
          <a:p>
            <a:r>
              <a:rPr lang="en-GB" dirty="0"/>
              <a:t>Pls note decluttering is not treatment.  De-cluttering is not de-hoarding.  We have found that the most effective combination of support for people is a mixture of</a:t>
            </a:r>
          </a:p>
          <a:p>
            <a:endParaRPr lang="en-GB" dirty="0"/>
          </a:p>
          <a:p>
            <a:r>
              <a:rPr lang="en-GB" dirty="0"/>
              <a:t>Talking therapies</a:t>
            </a:r>
          </a:p>
          <a:p>
            <a:r>
              <a:rPr lang="en-GB" dirty="0"/>
              <a:t>Motivational Interviewing</a:t>
            </a:r>
          </a:p>
          <a:p>
            <a:r>
              <a:rPr lang="en-GB" dirty="0"/>
              <a:t>Practical hands on de-cluttering support</a:t>
            </a:r>
          </a:p>
          <a:p>
            <a:r>
              <a:rPr lang="en-GB" dirty="0"/>
              <a:t>And life coaching skills </a:t>
            </a:r>
          </a:p>
          <a:p>
            <a:endParaRPr lang="en-GB" dirty="0"/>
          </a:p>
          <a:p>
            <a:r>
              <a:rPr lang="en-GB" dirty="0"/>
              <a:t>In Wigan we have a Hoarding &amp; Clutter Toolkit, you can have a look at this on-line, just google wigan hoarding toolkit and it comes at the top of the list.  The toolkit shares good practice and complements our training offer around this.</a:t>
            </a:r>
          </a:p>
          <a:p>
            <a:r>
              <a:rPr lang="en-GB" dirty="0"/>
              <a:t>And lastly we will tell you more about the peer support groups in the borough in a minute</a:t>
            </a:r>
          </a:p>
        </p:txBody>
      </p:sp>
      <p:sp>
        <p:nvSpPr>
          <p:cNvPr id="4" name="Slide Number Placeholder 3"/>
          <p:cNvSpPr>
            <a:spLocks noGrp="1"/>
          </p:cNvSpPr>
          <p:nvPr>
            <p:ph type="sldNum" sz="quarter" idx="5"/>
          </p:nvPr>
        </p:nvSpPr>
        <p:spPr/>
        <p:txBody>
          <a:bodyPr/>
          <a:lstStyle/>
          <a:p>
            <a:fld id="{E7236F2D-6BB4-4B63-836A-1536443D430C}" type="slidenum">
              <a:rPr lang="en-GB" smtClean="0"/>
              <a:t>10</a:t>
            </a:fld>
            <a:endParaRPr lang="en-GB"/>
          </a:p>
        </p:txBody>
      </p:sp>
    </p:spTree>
    <p:extLst>
      <p:ext uri="{BB962C8B-B14F-4D97-AF65-F5344CB8AC3E}">
        <p14:creationId xmlns:p14="http://schemas.microsoft.com/office/powerpoint/2010/main" val="119260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Another key message from us today, support should never feel like punishment.</a:t>
            </a:r>
          </a:p>
          <a:p>
            <a:endParaRPr lang="en-GB" dirty="0"/>
          </a:p>
          <a:p>
            <a:r>
              <a:rPr lang="en-GB" dirty="0"/>
              <a:t>Everyone wants to feel safe and have their dignity</a:t>
            </a:r>
          </a:p>
        </p:txBody>
      </p:sp>
      <p:sp>
        <p:nvSpPr>
          <p:cNvPr id="4" name="Slide Number Placeholder 3"/>
          <p:cNvSpPr>
            <a:spLocks noGrp="1"/>
          </p:cNvSpPr>
          <p:nvPr>
            <p:ph type="sldNum" sz="quarter" idx="5"/>
          </p:nvPr>
        </p:nvSpPr>
        <p:spPr/>
        <p:txBody>
          <a:bodyPr/>
          <a:lstStyle/>
          <a:p>
            <a:fld id="{E7236F2D-6BB4-4B63-836A-1536443D430C}" type="slidenum">
              <a:rPr lang="en-GB" smtClean="0"/>
              <a:t>11</a:t>
            </a:fld>
            <a:endParaRPr lang="en-GB"/>
          </a:p>
        </p:txBody>
      </p:sp>
    </p:spTree>
    <p:extLst>
      <p:ext uri="{BB962C8B-B14F-4D97-AF65-F5344CB8AC3E}">
        <p14:creationId xmlns:p14="http://schemas.microsoft.com/office/powerpoint/2010/main" val="2598761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3895725" cy="2190750"/>
          </a:xfrm>
        </p:spPr>
      </p:sp>
      <p:sp>
        <p:nvSpPr>
          <p:cNvPr id="3" name="Notes Placeholder 2"/>
          <p:cNvSpPr>
            <a:spLocks noGrp="1"/>
          </p:cNvSpPr>
          <p:nvPr>
            <p:ph type="body" idx="1"/>
          </p:nvPr>
        </p:nvSpPr>
        <p:spPr>
          <a:xfrm>
            <a:off x="393192" y="3559302"/>
            <a:ext cx="5980176" cy="4368546"/>
          </a:xfrm>
        </p:spPr>
        <p:txBody>
          <a:bodyPr/>
          <a:lstStyle/>
          <a:p>
            <a:r>
              <a:rPr lang="en-GB" dirty="0"/>
              <a:t>Best Practice, what is helpful – think of this in the same way that we think about addiction.  </a:t>
            </a:r>
          </a:p>
          <a:p>
            <a:endParaRPr lang="en-GB" dirty="0"/>
          </a:p>
          <a:p>
            <a:r>
              <a:rPr lang="en-GB" dirty="0"/>
              <a:t>Staff need to be well trained so they have the confidence to work on these cases.  They are unique and the most complicated and complex cases out there.    The compulsive acquisition part of hoarding disorder is linked to impulse control disorder. We are doing something even though we know it is bad for us.  </a:t>
            </a:r>
          </a:p>
          <a:p>
            <a:endParaRPr lang="en-GB" dirty="0"/>
          </a:p>
          <a:p>
            <a:r>
              <a:rPr lang="en-GB" dirty="0"/>
              <a:t>Staff need to be trained and up-skilled on this issue, otherwise we can get this badly wrong.</a:t>
            </a:r>
          </a:p>
          <a:p>
            <a:r>
              <a:rPr lang="en-GB" dirty="0"/>
              <a:t>People need to trust us to work with them</a:t>
            </a:r>
          </a:p>
          <a:p>
            <a:r>
              <a:rPr lang="en-GB" dirty="0"/>
              <a:t>It does take time – lots of it and Patience.    This is not my strong point and I have had to learn to sit on my hands.</a:t>
            </a:r>
          </a:p>
          <a:p>
            <a:r>
              <a:rPr lang="en-GB" dirty="0"/>
              <a:t>Listening skills - you all know how important listening skills are – an absolute essential for anyone working in social care.</a:t>
            </a:r>
          </a:p>
          <a:p>
            <a:endParaRPr lang="en-GB" dirty="0"/>
          </a:p>
          <a:p>
            <a:r>
              <a:rPr lang="en-GB" b="1" dirty="0"/>
              <a:t>And what is not helpful</a:t>
            </a:r>
          </a:p>
          <a:p>
            <a:endParaRPr lang="en-GB" dirty="0"/>
          </a:p>
          <a:p>
            <a:r>
              <a:rPr lang="en-GB" dirty="0"/>
              <a:t>Pressure - pressure equals more hoarding, remember this is the person’s go to coping mechanism</a:t>
            </a:r>
          </a:p>
          <a:p>
            <a:r>
              <a:rPr lang="en-GB" dirty="0"/>
              <a:t>And stigma, shame and judgement perpetuates this issue. We need to normalise it.  We need to talk about it.</a:t>
            </a:r>
          </a:p>
          <a:p>
            <a:r>
              <a:rPr lang="en-GB" dirty="0"/>
              <a:t>And that leads nicely to my colleagues Debbie and Adele who are going to tell you all about our peer support groups where talking about it is positively encouraged.</a:t>
            </a:r>
          </a:p>
          <a:p>
            <a:endParaRPr lang="en-GB" dirty="0"/>
          </a:p>
        </p:txBody>
      </p:sp>
      <p:sp>
        <p:nvSpPr>
          <p:cNvPr id="4" name="Slide Number Placeholder 3"/>
          <p:cNvSpPr>
            <a:spLocks noGrp="1"/>
          </p:cNvSpPr>
          <p:nvPr>
            <p:ph type="sldNum" sz="quarter" idx="5"/>
          </p:nvPr>
        </p:nvSpPr>
        <p:spPr/>
        <p:txBody>
          <a:bodyPr/>
          <a:lstStyle/>
          <a:p>
            <a:fld id="{E7236F2D-6BB4-4B63-836A-1536443D430C}" type="slidenum">
              <a:rPr lang="en-GB" smtClean="0"/>
              <a:t>12</a:t>
            </a:fld>
            <a:endParaRPr lang="en-GB"/>
          </a:p>
        </p:txBody>
      </p:sp>
    </p:spTree>
    <p:extLst>
      <p:ext uri="{BB962C8B-B14F-4D97-AF65-F5344CB8AC3E}">
        <p14:creationId xmlns:p14="http://schemas.microsoft.com/office/powerpoint/2010/main" val="939557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E7236F2D-6BB4-4B63-836A-1536443D430C}" type="slidenum">
              <a:rPr lang="en-GB" smtClean="0"/>
              <a:t>13</a:t>
            </a:fld>
            <a:endParaRPr lang="en-GB"/>
          </a:p>
        </p:txBody>
      </p:sp>
    </p:spTree>
    <p:extLst>
      <p:ext uri="{BB962C8B-B14F-4D97-AF65-F5344CB8AC3E}">
        <p14:creationId xmlns:p14="http://schemas.microsoft.com/office/powerpoint/2010/main" val="3978453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for your interest in this tricky subject</a:t>
            </a:r>
          </a:p>
        </p:txBody>
      </p:sp>
      <p:sp>
        <p:nvSpPr>
          <p:cNvPr id="4" name="Slide Number Placeholder 3"/>
          <p:cNvSpPr>
            <a:spLocks noGrp="1"/>
          </p:cNvSpPr>
          <p:nvPr>
            <p:ph type="sldNum" sz="quarter" idx="5"/>
          </p:nvPr>
        </p:nvSpPr>
        <p:spPr/>
        <p:txBody>
          <a:bodyPr/>
          <a:lstStyle/>
          <a:p>
            <a:fld id="{E7236F2D-6BB4-4B63-836A-1536443D430C}" type="slidenum">
              <a:rPr lang="en-GB" smtClean="0"/>
              <a:t>14</a:t>
            </a:fld>
            <a:endParaRPr lang="en-GB"/>
          </a:p>
        </p:txBody>
      </p:sp>
    </p:spTree>
    <p:extLst>
      <p:ext uri="{BB962C8B-B14F-4D97-AF65-F5344CB8AC3E}">
        <p14:creationId xmlns:p14="http://schemas.microsoft.com/office/powerpoint/2010/main" val="244475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87350"/>
            <a:ext cx="3448050" cy="1939925"/>
          </a:xfrm>
        </p:spPr>
      </p:sp>
      <p:sp>
        <p:nvSpPr>
          <p:cNvPr id="3" name="Notes Placeholder 2"/>
          <p:cNvSpPr>
            <a:spLocks noGrp="1"/>
          </p:cNvSpPr>
          <p:nvPr>
            <p:ph type="body" idx="1"/>
          </p:nvPr>
        </p:nvSpPr>
        <p:spPr>
          <a:xfrm>
            <a:off x="457200" y="2552317"/>
            <a:ext cx="5888736" cy="3600450"/>
          </a:xfrm>
        </p:spPr>
        <p:txBody>
          <a:bodyPr/>
          <a:lstStyle/>
          <a:p>
            <a:r>
              <a:rPr lang="en-GB" dirty="0"/>
              <a:t>So who am I.   I am currently the Belongings Support Lead working in the adult social care team at Wigan Council.  But my life like everyone else’s has been a bit of a journey.  </a:t>
            </a:r>
          </a:p>
          <a:p>
            <a:r>
              <a:rPr lang="en-GB" dirty="0"/>
              <a:t>Supporting people with hoarding behaviours is most definitely a journey – if you do it well.</a:t>
            </a:r>
          </a:p>
          <a:p>
            <a:r>
              <a:rPr lang="en-GB" dirty="0"/>
              <a:t>So really briefly here’s are some details of my journey – how did I come to be doing this.</a:t>
            </a:r>
          </a:p>
          <a:p>
            <a:r>
              <a:rPr lang="en-GB" dirty="0"/>
              <a:t>First off I am a 70’s child, the 70’s was a bit of a tough time in Britain, I remember the electricity going off regularly and my sister crying a lot as she couldn’t do her hair properly before she went out with her friends.  No electricity equals no hairdryer. The 70’s turned into the 80’s and thank goodness the electricity was back on because big hair was now in fashion. The 80’s were a time of excess and the consumer culture that is now the norm first started.  Mine was the first throw away generation, paper plates and plastic forks and shopping was in in big time.  Acquiring more and more and spend </a:t>
            </a:r>
            <a:r>
              <a:rPr lang="en-GB" dirty="0" err="1"/>
              <a:t>spend</a:t>
            </a:r>
            <a:r>
              <a:rPr lang="en-GB" dirty="0"/>
              <a:t> </a:t>
            </a:r>
            <a:r>
              <a:rPr lang="en-GB" dirty="0" err="1"/>
              <a:t>spend</a:t>
            </a:r>
            <a:r>
              <a:rPr lang="en-GB" dirty="0"/>
              <a:t>.</a:t>
            </a:r>
          </a:p>
          <a:p>
            <a:endParaRPr lang="en-GB" dirty="0"/>
          </a:p>
          <a:p>
            <a:r>
              <a:rPr lang="en-GB" dirty="0"/>
              <a:t>I started working for British Rail straight from school way back in 1991. And the Railway is where I picked up my love of working with people and helping them with their journey. I was speaking to hundreds of people some days and they weren’t always at their best.  All of life is played out on the railway, births, deaths and marriages are daily occurrence.  You had to be a people person and have the skill of building a rapport really quickly. </a:t>
            </a:r>
          </a:p>
          <a:p>
            <a:r>
              <a:rPr lang="en-GB" dirty="0"/>
              <a:t>These skills I transferred to working in Adult Social Care and here I am now in the Safeguarding Team.  Working with people who live in hoarded homes. I also spent a good few years as an OT assistant and this is where I learned the principle of breaking down daily living tasks into smaller chunks so that they are more manageable for people.</a:t>
            </a:r>
          </a:p>
          <a:p>
            <a:endParaRPr lang="en-GB" dirty="0"/>
          </a:p>
          <a:p>
            <a:r>
              <a:rPr lang="en-GB" dirty="0"/>
              <a:t>And why belongings support lead – why not the word hoarding </a:t>
            </a:r>
            <a:r>
              <a:rPr lang="en-GB" dirty="0" err="1"/>
              <a:t>hoarding</a:t>
            </a:r>
            <a:r>
              <a:rPr lang="en-GB" dirty="0"/>
              <a:t> in my job title – we want to highlight that people’s  belongings are an extension of themselves, not just stuff, clutter or junk.</a:t>
            </a:r>
          </a:p>
        </p:txBody>
      </p:sp>
      <p:sp>
        <p:nvSpPr>
          <p:cNvPr id="4" name="Slide Number Placeholder 3"/>
          <p:cNvSpPr>
            <a:spLocks noGrp="1"/>
          </p:cNvSpPr>
          <p:nvPr>
            <p:ph type="sldNum" sz="quarter" idx="5"/>
          </p:nvPr>
        </p:nvSpPr>
        <p:spPr/>
        <p:txBody>
          <a:bodyPr/>
          <a:lstStyle/>
          <a:p>
            <a:fld id="{E7236F2D-6BB4-4B63-836A-1536443D430C}" type="slidenum">
              <a:rPr lang="en-GB" smtClean="0"/>
              <a:t>2</a:t>
            </a:fld>
            <a:endParaRPr lang="en-GB" dirty="0"/>
          </a:p>
        </p:txBody>
      </p:sp>
    </p:spTree>
    <p:extLst>
      <p:ext uri="{BB962C8B-B14F-4D97-AF65-F5344CB8AC3E}">
        <p14:creationId xmlns:p14="http://schemas.microsoft.com/office/powerpoint/2010/main" val="2435565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 hoarding.  It is now a mental health diagnosis in its own right, Hoarding Disorder and it has been in this country since 2018.</a:t>
            </a:r>
          </a:p>
          <a:p>
            <a:endParaRPr lang="en-GB" dirty="0"/>
          </a:p>
          <a:p>
            <a:r>
              <a:rPr lang="en-GB" dirty="0"/>
              <a:t>It was first recognised in America in 2013.   And it is most definitely not a lifestyle choice.</a:t>
            </a:r>
          </a:p>
          <a:p>
            <a:endParaRPr lang="en-GB" dirty="0"/>
          </a:p>
          <a:p>
            <a:r>
              <a:rPr lang="en-GB" dirty="0"/>
              <a:t>There are 2 main parts to hoarding disorder – the first is when people acquire lots of belongings and the second part is not being able to let them go.</a:t>
            </a:r>
          </a:p>
          <a:p>
            <a:endParaRPr lang="en-GB" dirty="0"/>
          </a:p>
          <a:p>
            <a:r>
              <a:rPr lang="en-GB" dirty="0"/>
              <a:t>Today I might be asking you to think about this issue in a very different way at this session, and everything we are talking about are our own first hand experiences over the last 10 years.  We are front line workers and all the cases are real people.</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7236F2D-6BB4-4B63-836A-1536443D430C}" type="slidenum">
              <a:rPr lang="en-GB" smtClean="0"/>
              <a:t>3</a:t>
            </a:fld>
            <a:endParaRPr lang="en-GB"/>
          </a:p>
        </p:txBody>
      </p:sp>
    </p:spTree>
    <p:extLst>
      <p:ext uri="{BB962C8B-B14F-4D97-AF65-F5344CB8AC3E}">
        <p14:creationId xmlns:p14="http://schemas.microsoft.com/office/powerpoint/2010/main" val="2529856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complicate matter further, with what is an already complex issue, HD also boundaries or there is an overlap with</a:t>
            </a:r>
          </a:p>
          <a:p>
            <a:endParaRPr lang="en-GB" dirty="0"/>
          </a:p>
          <a:p>
            <a:r>
              <a:rPr lang="en-GB" dirty="0"/>
              <a:t>OCD</a:t>
            </a:r>
          </a:p>
          <a:p>
            <a:r>
              <a:rPr lang="en-GB" dirty="0"/>
              <a:t>Neurodiversity</a:t>
            </a:r>
          </a:p>
          <a:p>
            <a:r>
              <a:rPr lang="en-GB" dirty="0"/>
              <a:t>Psychotic disorders, schizophrenia seems to be common anecdotally</a:t>
            </a:r>
          </a:p>
          <a:p>
            <a:r>
              <a:rPr lang="en-GB" dirty="0"/>
              <a:t>Eating disorders</a:t>
            </a:r>
          </a:p>
          <a:p>
            <a:r>
              <a:rPr lang="en-GB" dirty="0"/>
              <a:t>Obesity</a:t>
            </a:r>
          </a:p>
          <a:p>
            <a:r>
              <a:rPr lang="en-GB" dirty="0"/>
              <a:t>Dementia </a:t>
            </a:r>
          </a:p>
          <a:p>
            <a:endParaRPr lang="en-GB" dirty="0"/>
          </a:p>
          <a:p>
            <a:r>
              <a:rPr lang="en-GB" dirty="0"/>
              <a:t>Overarching all those conditions are executive functioning difficulties.</a:t>
            </a:r>
          </a:p>
          <a:p>
            <a:r>
              <a:rPr lang="en-GB" dirty="0"/>
              <a:t>Things like planning organising or prioritising, managing emotions, motivation etc.</a:t>
            </a:r>
          </a:p>
          <a:p>
            <a:endParaRPr lang="en-GB" dirty="0"/>
          </a:p>
        </p:txBody>
      </p:sp>
      <p:sp>
        <p:nvSpPr>
          <p:cNvPr id="4" name="Slide Number Placeholder 3"/>
          <p:cNvSpPr>
            <a:spLocks noGrp="1"/>
          </p:cNvSpPr>
          <p:nvPr>
            <p:ph type="sldNum" sz="quarter" idx="5"/>
          </p:nvPr>
        </p:nvSpPr>
        <p:spPr/>
        <p:txBody>
          <a:bodyPr/>
          <a:lstStyle/>
          <a:p>
            <a:fld id="{35579160-11EE-4311-B5BB-374FAC820811}" type="slidenum">
              <a:rPr lang="en-GB" smtClean="0"/>
              <a:t>4</a:t>
            </a:fld>
            <a:endParaRPr lang="en-GB"/>
          </a:p>
        </p:txBody>
      </p:sp>
    </p:spTree>
    <p:extLst>
      <p:ext uri="{BB962C8B-B14F-4D97-AF65-F5344CB8AC3E}">
        <p14:creationId xmlns:p14="http://schemas.microsoft.com/office/powerpoint/2010/main" val="2522951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pick out the top 3 reasons behind hoarding and clutter issues</a:t>
            </a:r>
          </a:p>
          <a:p>
            <a:endParaRPr lang="en-GB" dirty="0"/>
          </a:p>
          <a:p>
            <a:r>
              <a:rPr lang="en-GB" dirty="0"/>
              <a:t>Bereavement, Trauma and Neurodiversity</a:t>
            </a:r>
          </a:p>
          <a:p>
            <a:endParaRPr lang="en-GB" dirty="0"/>
          </a:p>
          <a:p>
            <a:r>
              <a:rPr lang="en-GB" dirty="0"/>
              <a:t>The Why.  There is nearly always a why behind hoarding behaviours or clutter. Often there is more than one why.</a:t>
            </a:r>
          </a:p>
          <a:p>
            <a:endParaRPr lang="en-GB" dirty="0"/>
          </a:p>
          <a:p>
            <a:endParaRPr lang="en-GB" dirty="0"/>
          </a:p>
        </p:txBody>
      </p:sp>
      <p:sp>
        <p:nvSpPr>
          <p:cNvPr id="4" name="Slide Number Placeholder 3"/>
          <p:cNvSpPr>
            <a:spLocks noGrp="1"/>
          </p:cNvSpPr>
          <p:nvPr>
            <p:ph type="sldNum" sz="quarter" idx="5"/>
          </p:nvPr>
        </p:nvSpPr>
        <p:spPr/>
        <p:txBody>
          <a:bodyPr/>
          <a:lstStyle/>
          <a:p>
            <a:fld id="{35579160-11EE-4311-B5BB-374FAC820811}" type="slidenum">
              <a:rPr lang="en-GB" smtClean="0"/>
              <a:t>5</a:t>
            </a:fld>
            <a:endParaRPr lang="en-GB"/>
          </a:p>
        </p:txBody>
      </p:sp>
    </p:spTree>
    <p:extLst>
      <p:ext uri="{BB962C8B-B14F-4D97-AF65-F5344CB8AC3E}">
        <p14:creationId xmlns:p14="http://schemas.microsoft.com/office/powerpoint/2010/main" val="3679434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4088" y="357188"/>
            <a:ext cx="2709862" cy="1524000"/>
          </a:xfrm>
        </p:spPr>
      </p:sp>
      <p:sp>
        <p:nvSpPr>
          <p:cNvPr id="3" name="Notes Placeholder 2"/>
          <p:cNvSpPr>
            <a:spLocks noGrp="1"/>
          </p:cNvSpPr>
          <p:nvPr>
            <p:ph type="body" idx="1"/>
          </p:nvPr>
        </p:nvSpPr>
        <p:spPr>
          <a:xfrm>
            <a:off x="411480" y="1987042"/>
            <a:ext cx="5989320" cy="3600450"/>
          </a:xfrm>
        </p:spPr>
        <p:txBody>
          <a:bodyPr/>
          <a:lstStyle/>
          <a:p>
            <a:r>
              <a:rPr lang="en-GB" sz="900" dirty="0"/>
              <a:t>So how can a trauma informed approach help us when we are trying to work with people who hoard or have lots of clutter.</a:t>
            </a:r>
          </a:p>
          <a:p>
            <a:endParaRPr lang="en-GB" sz="900" dirty="0"/>
          </a:p>
          <a:p>
            <a:r>
              <a:rPr lang="en-GB" sz="900" dirty="0"/>
              <a:t>Here are the 6 principles of trauma informed practice.</a:t>
            </a:r>
          </a:p>
          <a:p>
            <a:r>
              <a:rPr lang="en-GB" sz="900" dirty="0"/>
              <a:t>Safety, Trust, Choice, Collaboration, Empowerment and in Wigan we also have Cultural consideration.</a:t>
            </a:r>
          </a:p>
          <a:p>
            <a:endParaRPr lang="en-GB" sz="900" dirty="0"/>
          </a:p>
          <a:p>
            <a:r>
              <a:rPr lang="en-GB" sz="900" dirty="0"/>
              <a:t>If you are really good practitioner you will be doing trauma informed practice already, you may just not know it. If you are working in social care because like me you have lived experience of being in the system you hopefully will already know what a really good worker should look like.</a:t>
            </a:r>
          </a:p>
          <a:p>
            <a:endParaRPr lang="en-GB" sz="900" dirty="0"/>
          </a:p>
          <a:p>
            <a:r>
              <a:rPr lang="en-GB" sz="900" dirty="0"/>
              <a:t>So lets take each of the principles and break down what this might look like in day to day practice.</a:t>
            </a:r>
          </a:p>
          <a:p>
            <a:endParaRPr lang="en-GB" sz="900" dirty="0"/>
          </a:p>
          <a:p>
            <a:pPr>
              <a:lnSpc>
                <a:spcPct val="115000"/>
              </a:lnSpc>
              <a:spcAft>
                <a:spcPts val="10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Safety – How can we ensure that individual feels safe with us and we can work together - </a:t>
            </a:r>
            <a:r>
              <a:rPr lang="en-GB" sz="900" dirty="0">
                <a:effectLst/>
                <a:latin typeface="Arial" panose="020B0604020202020204" pitchFamily="34" charset="0"/>
                <a:ea typeface="Calibri" panose="020F0502020204030204" pitchFamily="34" charset="0"/>
                <a:cs typeface="Times New Roman" panose="02020603050405020304" pitchFamily="18" charset="0"/>
              </a:rPr>
              <a:t>make sure you meet the person somewhere they are comfortable with at first. This might be at a café, the park etc, a friend or relatives home rather than at their home at first.  Give people the opportunity to get to know you for a few visits before you even broach the subject of having lots of belongings.  Provide clear information and schedule consistent appointments. Routine - stick to the same </a:t>
            </a:r>
            <a:r>
              <a:rPr lang="en-GB" sz="900" dirty="0">
                <a:latin typeface="Arial" panose="020B0604020202020204" pitchFamily="34" charset="0"/>
                <a:ea typeface="Calibri" panose="020F0502020204030204" pitchFamily="34" charset="0"/>
                <a:cs typeface="Times New Roman" panose="02020603050405020304" pitchFamily="18" charset="0"/>
              </a:rPr>
              <a:t>day and time for appointments if you can. And a big part of trauma informed also asks us to look after ourselves as a worker.  You must t</a:t>
            </a:r>
            <a:r>
              <a:rPr lang="en-GB" sz="900" dirty="0">
                <a:effectLst/>
                <a:latin typeface="Arial" panose="020B0604020202020204" pitchFamily="34" charset="0"/>
                <a:ea typeface="Calibri" panose="020F0502020204030204" pitchFamily="34" charset="0"/>
                <a:cs typeface="Times New Roman" panose="02020603050405020304" pitchFamily="18" charset="0"/>
              </a:rPr>
              <a:t>ake care of yourself to avoid burnout and vicarious trauma.</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Trust – you need to earn the person’s trust.  </a:t>
            </a:r>
            <a:r>
              <a:rPr lang="en-GB" sz="900" dirty="0">
                <a:latin typeface="Arial" panose="020B0604020202020204" pitchFamily="34" charset="0"/>
                <a:ea typeface="Calibri" panose="020F0502020204030204" pitchFamily="34" charset="0"/>
                <a:cs typeface="Times New Roman" panose="02020603050405020304" pitchFamily="18" charset="0"/>
              </a:rPr>
              <a:t>Never turn up unannounced. </a:t>
            </a:r>
            <a:r>
              <a:rPr lang="en-GB" sz="900" dirty="0">
                <a:effectLst/>
                <a:latin typeface="Arial" panose="020B0604020202020204" pitchFamily="34" charset="0"/>
                <a:ea typeface="Calibri" panose="020F0502020204030204" pitchFamily="34" charset="0"/>
                <a:cs typeface="Times New Roman" panose="02020603050405020304" pitchFamily="18" charset="0"/>
              </a:rPr>
              <a:t> Be on time, </a:t>
            </a:r>
            <a:r>
              <a:rPr lang="en-GB" sz="900" dirty="0">
                <a:latin typeface="Arial" panose="020B0604020202020204" pitchFamily="34" charset="0"/>
                <a:ea typeface="Calibri" panose="020F0502020204030204" pitchFamily="34" charset="0"/>
                <a:cs typeface="Times New Roman" panose="02020603050405020304" pitchFamily="18" charset="0"/>
              </a:rPr>
              <a:t>never be late or cancel appointments.  I am sat in my car around the corner for at least 10 minutes before every appointment so that I am on time.  At the very least ring if you are going to be late. B</a:t>
            </a:r>
            <a:r>
              <a:rPr lang="en-GB" sz="900" dirty="0">
                <a:effectLst/>
                <a:latin typeface="Arial" panose="020B0604020202020204" pitchFamily="34" charset="0"/>
                <a:ea typeface="Calibri" panose="020F0502020204030204" pitchFamily="34" charset="0"/>
                <a:cs typeface="Times New Roman" panose="02020603050405020304" pitchFamily="18" charset="0"/>
              </a:rPr>
              <a:t>e prepared, read all the notes, even the paper stuff in the basement.  Be honest about what we can and can’t do, be non-judgmental, compassionate and kind.  Your attitude is key. Maybe you could help with things unrelated to the excess belongings, in order to build a relationship.</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Choice – People need choices.  </a:t>
            </a:r>
            <a:r>
              <a:rPr lang="en-GB" sz="900" dirty="0">
                <a:effectLst/>
                <a:latin typeface="Arial" panose="020B0604020202020204" pitchFamily="34" charset="0"/>
                <a:ea typeface="Calibri" panose="020F0502020204030204" pitchFamily="34" charset="0"/>
                <a:cs typeface="Times New Roman" panose="02020603050405020304" pitchFamily="18" charset="0"/>
              </a:rPr>
              <a:t>Don’t prescribe, address the power balance between individual and professional; I am advocatin</a:t>
            </a:r>
            <a:r>
              <a:rPr lang="en-GB" sz="900" dirty="0">
                <a:latin typeface="Arial" panose="020B0604020202020204" pitchFamily="34" charset="0"/>
                <a:ea typeface="Calibri" panose="020F0502020204030204" pitchFamily="34" charset="0"/>
                <a:cs typeface="Times New Roman" panose="02020603050405020304" pitchFamily="18" charset="0"/>
              </a:rPr>
              <a:t>g for an equal </a:t>
            </a:r>
            <a:r>
              <a:rPr lang="en-GB" sz="900" dirty="0">
                <a:effectLst/>
                <a:latin typeface="Arial" panose="020B0604020202020204" pitchFamily="34" charset="0"/>
                <a:ea typeface="Calibri" panose="020F0502020204030204" pitchFamily="34" charset="0"/>
                <a:cs typeface="Times New Roman" panose="02020603050405020304" pitchFamily="18" charset="0"/>
              </a:rPr>
              <a:t>balance of power, people must make their own life plans. This is very tricky in some cases for example when there are risks to children or other cared for individuals or when statutory responsibilities are an issue, getting in to service the gas boiler or if mould or damp needs investigating for example.</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Collaboration – How can we work together – I like the phrase </a:t>
            </a:r>
            <a:r>
              <a:rPr lang="en-GB" sz="900" dirty="0">
                <a:effectLst/>
                <a:latin typeface="Arial" panose="020B0604020202020204" pitchFamily="34" charset="0"/>
                <a:ea typeface="Calibri" panose="020F0502020204030204" pitchFamily="34" charset="0"/>
                <a:cs typeface="Times New Roman" panose="02020603050405020304" pitchFamily="18" charset="0"/>
              </a:rPr>
              <a:t>relationships heal through relationships.  Again you may need to do things that are strictly not within your job remit.  Be genuine and encourage connecting to the community.  This is one area where peer support really comes into it’s own and well be sharing some information with you about our peer support groups in Wigan.</a:t>
            </a:r>
            <a:endParaRPr lang="en-GB"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900" b="1" dirty="0">
                <a:effectLst/>
                <a:latin typeface="Arial" panose="020B0604020202020204" pitchFamily="34" charset="0"/>
                <a:ea typeface="Calibri" panose="020F0502020204030204" pitchFamily="34" charset="0"/>
                <a:cs typeface="Times New Roman" panose="02020603050405020304" pitchFamily="18" charset="0"/>
              </a:rPr>
              <a:t>Empowerment – Ultimately we are trying to empower people to make their own choices.  </a:t>
            </a:r>
            <a:r>
              <a:rPr lang="en-GB" sz="900" dirty="0">
                <a:effectLst/>
                <a:latin typeface="Arial" panose="020B0604020202020204" pitchFamily="34" charset="0"/>
                <a:ea typeface="Calibri" panose="020F0502020204030204" pitchFamily="34" charset="0"/>
                <a:cs typeface="Times New Roman" panose="02020603050405020304" pitchFamily="18" charset="0"/>
              </a:rPr>
              <a:t>When people have experienced abuse they have often had their ability to make choices removed from them.  We need to respect individual’s choice and empower them to make their own decisions. We need to obtain informed consent, explain how information will be shared, the limits of confidentiality, give people options and discuss what they would like to happen.  Support may be needed to build self esteem, relearn boundaries and learn to emotionally regulate in a safe way. </a:t>
            </a:r>
          </a:p>
          <a:p>
            <a:pPr>
              <a:lnSpc>
                <a:spcPct val="115000"/>
              </a:lnSpc>
              <a:spcAft>
                <a:spcPts val="1000"/>
              </a:spcAft>
            </a:pPr>
            <a:r>
              <a:rPr lang="en-GB" sz="900" b="1" dirty="0">
                <a:effectLst/>
                <a:latin typeface="Arial" panose="020B0604020202020204" pitchFamily="34" charset="0"/>
                <a:ea typeface="Calibri" panose="020F0502020204030204" pitchFamily="34" charset="0"/>
                <a:cs typeface="Arial" panose="020B0604020202020204" pitchFamily="34" charset="0"/>
              </a:rPr>
              <a:t>Cultural consideration </a:t>
            </a:r>
            <a:r>
              <a:rPr lang="en-GB" sz="900" dirty="0">
                <a:effectLst/>
                <a:latin typeface="Arial" panose="020B0604020202020204" pitchFamily="34" charset="0"/>
                <a:ea typeface="Calibri" panose="020F0502020204030204" pitchFamily="34" charset="0"/>
                <a:cs typeface="Arial" panose="020B0604020202020204" pitchFamily="34" charset="0"/>
              </a:rPr>
              <a:t>– be aware of </a:t>
            </a:r>
            <a:r>
              <a:rPr lang="en-GB" sz="900" b="0" i="0" dirty="0">
                <a:solidFill>
                  <a:srgbClr val="4D5156"/>
                </a:solidFill>
                <a:effectLst/>
                <a:latin typeface="Arial" panose="020B0604020202020204" pitchFamily="34" charset="0"/>
                <a:cs typeface="Arial" panose="020B0604020202020204" pitchFamily="34" charset="0"/>
              </a:rPr>
              <a:t>the impact of culture on behaviour, attitudes and values. Be aware of gender, men often need a different approach to females. </a:t>
            </a:r>
            <a:endParaRPr lang="en-GB" sz="900" dirty="0">
              <a:effectLst/>
              <a:latin typeface="Arial" panose="020B0604020202020204" pitchFamily="34" charset="0"/>
              <a:ea typeface="Calibri" panose="020F0502020204030204" pitchFamily="34" charset="0"/>
              <a:cs typeface="Arial" panose="020B0604020202020204" pitchFamily="34" charset="0"/>
            </a:endParaRPr>
          </a:p>
          <a:p>
            <a:endParaRPr lang="en-GB" sz="900" dirty="0"/>
          </a:p>
          <a:p>
            <a:endParaRPr lang="en-GB" dirty="0"/>
          </a:p>
        </p:txBody>
      </p:sp>
      <p:sp>
        <p:nvSpPr>
          <p:cNvPr id="4" name="Slide Number Placeholder 3"/>
          <p:cNvSpPr>
            <a:spLocks noGrp="1"/>
          </p:cNvSpPr>
          <p:nvPr>
            <p:ph type="sldNum" sz="quarter" idx="5"/>
          </p:nvPr>
        </p:nvSpPr>
        <p:spPr/>
        <p:txBody>
          <a:bodyPr/>
          <a:lstStyle/>
          <a:p>
            <a:r>
              <a:rPr lang="en-GB" dirty="0"/>
              <a:t> 50/50 </a:t>
            </a:r>
            <a:fld id="{E7236F2D-6BB4-4B63-836A-1536443D430C}" type="slidenum">
              <a:rPr lang="en-GB" smtClean="0"/>
              <a:t>6</a:t>
            </a:fld>
            <a:endParaRPr lang="en-GB" dirty="0"/>
          </a:p>
        </p:txBody>
      </p:sp>
    </p:spTree>
    <p:extLst>
      <p:ext uri="{BB962C8B-B14F-4D97-AF65-F5344CB8AC3E}">
        <p14:creationId xmlns:p14="http://schemas.microsoft.com/office/powerpoint/2010/main" val="3751033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How do we address non engagement, I like to call this extending an olive branch.</a:t>
            </a:r>
          </a:p>
          <a:p>
            <a:r>
              <a:rPr lang="en-GB" dirty="0"/>
              <a:t>How do we even get through the door sometimes, I have spent quite a bit of time talking through the letter box and by texting people at first. </a:t>
            </a:r>
          </a:p>
          <a:p>
            <a:r>
              <a:rPr lang="en-GB" dirty="0"/>
              <a:t>We need to identify and address the barriers to accepting support.  This does take time and considerable effort.  But if we don’t and you close the case, I can almost guarantee the case will come in again, perhaps a year later and the levels of clutter and risks will have increased.</a:t>
            </a:r>
          </a:p>
          <a:p>
            <a:r>
              <a:rPr lang="en-GB" dirty="0"/>
              <a:t>Taking the time and your attitude or approach is so important.  </a:t>
            </a:r>
          </a:p>
          <a:p>
            <a:r>
              <a:rPr lang="en-GB" dirty="0"/>
              <a:t>I am advocating for gentle encouragement, we don’t want to push too hard or not enough because there are lots of risks to living in hoarded homes and without support it is very unlikely those hoarding behaviours will change.  Try re-allocating cases rather than closing.  A different worker might have a different approach or it might be a personality thing.</a:t>
            </a:r>
          </a:p>
          <a:p>
            <a:endParaRPr lang="en-GB" dirty="0"/>
          </a:p>
          <a:p>
            <a:r>
              <a:rPr lang="en-GB" dirty="0"/>
              <a:t>Local authorities are often in a unique position – we can be both offering support and prosecution.  </a:t>
            </a:r>
          </a:p>
          <a:p>
            <a:r>
              <a:rPr lang="en-GB" dirty="0"/>
              <a:t>I am advocating for a middle ground – gentle encouragement.</a:t>
            </a:r>
          </a:p>
          <a:p>
            <a:r>
              <a:rPr lang="en-GB" dirty="0"/>
              <a:t>Enforcement should be a last resort after multiple attempts have failed and we can evidence this</a:t>
            </a:r>
          </a:p>
          <a:p>
            <a:endParaRPr lang="en-GB" dirty="0"/>
          </a:p>
          <a:p>
            <a:r>
              <a:rPr lang="en-GB" dirty="0"/>
              <a:t>Progress can be measured by reduced risk, improved quality of life and improved functionality</a:t>
            </a:r>
          </a:p>
          <a:p>
            <a:endParaRPr lang="en-GB" dirty="0"/>
          </a:p>
        </p:txBody>
      </p:sp>
      <p:sp>
        <p:nvSpPr>
          <p:cNvPr id="4" name="Slide Number Placeholder 3"/>
          <p:cNvSpPr>
            <a:spLocks noGrp="1"/>
          </p:cNvSpPr>
          <p:nvPr>
            <p:ph type="sldNum" sz="quarter" idx="5"/>
          </p:nvPr>
        </p:nvSpPr>
        <p:spPr/>
        <p:txBody>
          <a:bodyPr/>
          <a:lstStyle/>
          <a:p>
            <a:fld id="{E7236F2D-6BB4-4B63-836A-1536443D430C}" type="slidenum">
              <a:rPr lang="en-GB" smtClean="0"/>
              <a:t>7</a:t>
            </a:fld>
            <a:endParaRPr lang="en-GB"/>
          </a:p>
        </p:txBody>
      </p:sp>
    </p:spTree>
    <p:extLst>
      <p:ext uri="{BB962C8B-B14F-4D97-AF65-F5344CB8AC3E}">
        <p14:creationId xmlns:p14="http://schemas.microsoft.com/office/powerpoint/2010/main" val="900379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professionals we often see hoarding behaviours as a problem but individuals often see them as a solution.</a:t>
            </a:r>
          </a:p>
          <a:p>
            <a:r>
              <a:rPr lang="en-GB" dirty="0"/>
              <a:t>Hoarding or clutter is generally a symptom of something else.  When people’s mental health goes down the clutter goes up.</a:t>
            </a:r>
          </a:p>
          <a:p>
            <a:r>
              <a:rPr lang="en-GB" dirty="0"/>
              <a:t>I recently heard addictions described as A Darker Occupation and I thought that could apply to hoarding behaviours too.</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Individuals with hoarding disorder can be seen as the </a:t>
            </a:r>
            <a:r>
              <a:rPr lang="en-GB" b="1" i="1" dirty="0"/>
              <a:t>problem</a:t>
            </a:r>
            <a:r>
              <a:rPr lang="en-GB" dirty="0"/>
              <a:t> rather than a person in need of support.  The behaviours are mistakenly treated as breach of tenancy or as ASB.  The root cause and wellbeing of the person is often completely overlooked.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Often individuals see hoarding behaviours this as a </a:t>
            </a:r>
            <a:r>
              <a:rPr lang="en-GB" b="1" dirty="0"/>
              <a:t>solution</a:t>
            </a:r>
            <a:r>
              <a:rPr lang="en-GB" dirty="0"/>
              <a:t>.  They can be a purposeful and meaningful occupation.  They provide a sense of control, security and safety, a way of expressing their identity and self-expression, it can be a coping mechanism for life.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One lady I spoke to recently told me she was the go to person in the street for all her neighbours if they needed anything.  Ask Joan she will have one.  If I let go of all my belongings and I’m no use to anyone,  “who will I be she asked 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And going back to hoarding being a coping mechanism we can’t come in and rip away someone's coping mechanism for life.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all have the urge to direct our own lives, this is the basis for ethical support, and I want to remind you about another pointer, here in social care we have something called Unconditional positive regard, we don’t judge, pls have a think about how can we ask other services to adopt this approach.</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REMEMBER, Hoarding is usually a symptom of something else.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E7236F2D-6BB4-4B63-836A-1536443D430C}" type="slidenum">
              <a:rPr lang="en-GB" smtClean="0"/>
              <a:t>8</a:t>
            </a:fld>
            <a:endParaRPr lang="en-GB"/>
          </a:p>
        </p:txBody>
      </p:sp>
    </p:spTree>
    <p:extLst>
      <p:ext uri="{BB962C8B-B14F-4D97-AF65-F5344CB8AC3E}">
        <p14:creationId xmlns:p14="http://schemas.microsoft.com/office/powerpoint/2010/main" val="2961128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at Wigan what are we doing differently. </a:t>
            </a:r>
          </a:p>
          <a:p>
            <a:endParaRPr lang="en-GB" dirty="0"/>
          </a:p>
          <a:p>
            <a:r>
              <a:rPr lang="en-GB" dirty="0"/>
              <a:t>At Wigan I was trained, trusted and given the time to try something different.  We have a culture of positive risk taking, being innovative, and we are given the permission to try new ways of working.</a:t>
            </a:r>
          </a:p>
          <a:p>
            <a:endParaRPr lang="en-GB" dirty="0"/>
          </a:p>
          <a:p>
            <a:r>
              <a:rPr lang="en-GB" dirty="0"/>
              <a:t>The Wigan Way is about seeing the person.  Listening deeply – listen to understand not to respond.  Have good local knowledge so we can connect people to their neighbourhoods and services.  And my favourites being kind and doing the right thing.</a:t>
            </a:r>
          </a:p>
          <a:p>
            <a:endParaRPr lang="en-GB" dirty="0"/>
          </a:p>
        </p:txBody>
      </p:sp>
      <p:sp>
        <p:nvSpPr>
          <p:cNvPr id="4" name="Slide Number Placeholder 3"/>
          <p:cNvSpPr>
            <a:spLocks noGrp="1"/>
          </p:cNvSpPr>
          <p:nvPr>
            <p:ph type="sldNum" sz="quarter" idx="5"/>
          </p:nvPr>
        </p:nvSpPr>
        <p:spPr/>
        <p:txBody>
          <a:bodyPr/>
          <a:lstStyle/>
          <a:p>
            <a:fld id="{E7236F2D-6BB4-4B63-836A-1536443D430C}" type="slidenum">
              <a:rPr lang="en-GB" smtClean="0"/>
              <a:t>9</a:t>
            </a:fld>
            <a:endParaRPr lang="en-GB"/>
          </a:p>
        </p:txBody>
      </p:sp>
    </p:spTree>
    <p:extLst>
      <p:ext uri="{BB962C8B-B14F-4D97-AF65-F5344CB8AC3E}">
        <p14:creationId xmlns:p14="http://schemas.microsoft.com/office/powerpoint/2010/main" val="1913811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2C91-768B-E542-8839-3D6AE9029881}"/>
              </a:ext>
            </a:extLst>
          </p:cNvPr>
          <p:cNvSpPr>
            <a:spLocks noGrp="1"/>
          </p:cNvSpPr>
          <p:nvPr>
            <p:ph type="ctrTitle"/>
          </p:nvPr>
        </p:nvSpPr>
        <p:spPr>
          <a:xfrm>
            <a:off x="1524000" y="1449622"/>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F55B0C-C534-A544-8837-B818D10E2BEF}"/>
              </a:ext>
            </a:extLst>
          </p:cNvPr>
          <p:cNvSpPr>
            <a:spLocks noGrp="1"/>
          </p:cNvSpPr>
          <p:nvPr>
            <p:ph type="subTitle" idx="1"/>
          </p:nvPr>
        </p:nvSpPr>
        <p:spPr>
          <a:xfrm>
            <a:off x="1524000" y="392929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06656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07A7-46F7-EA4E-9211-113610BEF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4881F-CD26-F34E-BBEE-5B79ADB6BA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0406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B11-FD73-FB40-BAB5-E8A040455FA4}"/>
              </a:ext>
            </a:extLst>
          </p:cNvPr>
          <p:cNvSpPr>
            <a:spLocks noGrp="1"/>
          </p:cNvSpPr>
          <p:nvPr>
            <p:ph type="title"/>
          </p:nvPr>
        </p:nvSpPr>
        <p:spPr>
          <a:xfrm>
            <a:off x="831850" y="1074470"/>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B7E0DE0-6F89-A746-AB7B-127C629BD7E9}"/>
              </a:ext>
            </a:extLst>
          </p:cNvPr>
          <p:cNvSpPr>
            <a:spLocks noGrp="1"/>
          </p:cNvSpPr>
          <p:nvPr>
            <p:ph type="body" idx="1"/>
          </p:nvPr>
        </p:nvSpPr>
        <p:spPr>
          <a:xfrm>
            <a:off x="831850" y="433920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9277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4F34-E3CF-0245-B88C-740F7E0D8E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DFF24B-EBEC-D44D-B126-1E2000E84B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92E900-20EB-4A49-8F64-E92939F874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5827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7C25-5F59-984B-9314-E914F96A63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411D2D-DAB9-5A47-AFBB-7FDC51356B89}"/>
              </a:ext>
            </a:extLst>
          </p:cNvPr>
          <p:cNvSpPr>
            <a:spLocks noGrp="1"/>
          </p:cNvSpPr>
          <p:nvPr>
            <p:ph type="body" idx="1"/>
          </p:nvPr>
        </p:nvSpPr>
        <p:spPr>
          <a:xfrm>
            <a:off x="839788" y="1681163"/>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F7CA7184-4895-C246-AD31-4DDA2F9BAA37}"/>
              </a:ext>
            </a:extLst>
          </p:cNvPr>
          <p:cNvSpPr>
            <a:spLocks noGrp="1"/>
          </p:cNvSpPr>
          <p:nvPr>
            <p:ph sz="half" idx="2"/>
          </p:nvPr>
        </p:nvSpPr>
        <p:spPr>
          <a:xfrm>
            <a:off x="839788" y="2505075"/>
            <a:ext cx="5157787" cy="3684588"/>
          </a:xfrm>
        </p:spPr>
        <p:txBody>
          <a:bodyPr/>
          <a:lstStyle>
            <a:lvl1pPr>
              <a:defRPr sz="2000"/>
            </a:lvl1pPr>
            <a:lvl2pPr>
              <a:defRPr sz="1800"/>
            </a:lvl2pPr>
            <a:lvl3pPr>
              <a:defRPr sz="1600"/>
            </a:lvl3pPr>
            <a:lvl4pPr>
              <a:defRPr sz="1400"/>
            </a:lvl4pPr>
          </a:lstStyle>
          <a:p>
            <a:pPr lvl="0"/>
            <a:r>
              <a:rPr lang="en-US" dirty="0"/>
              <a:t>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E783AB3-881D-8641-A85B-12CCBA8959B0}"/>
              </a:ext>
            </a:extLst>
          </p:cNvPr>
          <p:cNvSpPr>
            <a:spLocks noGrp="1"/>
          </p:cNvSpPr>
          <p:nvPr>
            <p:ph type="body" sz="quarter" idx="3"/>
          </p:nvPr>
        </p:nvSpPr>
        <p:spPr>
          <a:xfrm>
            <a:off x="6172200" y="1681163"/>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D67D4A6-71A5-D046-B8EC-26A003BD9B3E}"/>
              </a:ext>
            </a:extLst>
          </p:cNvPr>
          <p:cNvSpPr>
            <a:spLocks noGrp="1"/>
          </p:cNvSpPr>
          <p:nvPr>
            <p:ph sz="quarter" idx="4"/>
          </p:nvPr>
        </p:nvSpPr>
        <p:spPr>
          <a:xfrm>
            <a:off x="6172200" y="2505075"/>
            <a:ext cx="5183188" cy="3684588"/>
          </a:xfrm>
        </p:spPr>
        <p:txBody>
          <a:bodyPr/>
          <a:lstStyle>
            <a:lvl1pPr>
              <a:defRPr sz="2000"/>
            </a:lvl1pPr>
            <a:lvl2pPr>
              <a:defRPr sz="1800"/>
            </a:lvl2pPr>
            <a:lvl3pPr>
              <a:defRPr sz="1600"/>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57581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3CDDB-7AAA-3A4F-BDCC-994401F3907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47891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566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407A7-46F7-EA4E-9211-113610BEF3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A4881F-CD26-F34E-BBEE-5B79ADB6BAC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1961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1B11-FD73-FB40-BAB5-E8A040455FA4}"/>
              </a:ext>
            </a:extLst>
          </p:cNvPr>
          <p:cNvSpPr>
            <a:spLocks noGrp="1"/>
          </p:cNvSpPr>
          <p:nvPr>
            <p:ph type="title"/>
          </p:nvPr>
        </p:nvSpPr>
        <p:spPr>
          <a:xfrm>
            <a:off x="831850" y="1074470"/>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8B7E0DE0-6F89-A746-AB7B-127C629BD7E9}"/>
              </a:ext>
            </a:extLst>
          </p:cNvPr>
          <p:cNvSpPr>
            <a:spLocks noGrp="1"/>
          </p:cNvSpPr>
          <p:nvPr>
            <p:ph type="body" idx="1"/>
          </p:nvPr>
        </p:nvSpPr>
        <p:spPr>
          <a:xfrm>
            <a:off x="831850" y="4339206"/>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613550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04F34-E3CF-0245-B88C-740F7E0D8E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DFF24B-EBEC-D44D-B126-1E2000E84BC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92E900-20EB-4A49-8F64-E92939F8740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4674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97C25-5F59-984B-9314-E914F96A63E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B411D2D-DAB9-5A47-AFBB-7FDC51356B89}"/>
              </a:ext>
            </a:extLst>
          </p:cNvPr>
          <p:cNvSpPr>
            <a:spLocks noGrp="1"/>
          </p:cNvSpPr>
          <p:nvPr>
            <p:ph type="body" idx="1"/>
          </p:nvPr>
        </p:nvSpPr>
        <p:spPr>
          <a:xfrm>
            <a:off x="839788" y="1681163"/>
            <a:ext cx="5157787"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F7CA7184-4895-C246-AD31-4DDA2F9BAA37}"/>
              </a:ext>
            </a:extLst>
          </p:cNvPr>
          <p:cNvSpPr>
            <a:spLocks noGrp="1"/>
          </p:cNvSpPr>
          <p:nvPr>
            <p:ph sz="half" idx="2"/>
          </p:nvPr>
        </p:nvSpPr>
        <p:spPr>
          <a:xfrm>
            <a:off x="839788" y="2505075"/>
            <a:ext cx="5157787" cy="3684588"/>
          </a:xfrm>
        </p:spPr>
        <p:txBody>
          <a:bodyPr/>
          <a:lstStyle>
            <a:lvl1pPr>
              <a:defRPr sz="2000"/>
            </a:lvl1pPr>
            <a:lvl2pPr>
              <a:defRPr sz="1800"/>
            </a:lvl2pPr>
            <a:lvl3pPr>
              <a:defRPr sz="1600"/>
            </a:lvl3pPr>
            <a:lvl4pPr>
              <a:defRPr sz="1400"/>
            </a:lvl4pPr>
          </a:lstStyle>
          <a:p>
            <a:pPr lvl="0"/>
            <a:r>
              <a:rPr lang="en-US" dirty="0"/>
              <a:t>Edit Master text styles</a:t>
            </a:r>
          </a:p>
          <a:p>
            <a:pPr lvl="1"/>
            <a:r>
              <a:rPr lang="en-US" dirty="0"/>
              <a:t>Second level</a:t>
            </a:r>
          </a:p>
          <a:p>
            <a:pPr lvl="2"/>
            <a:r>
              <a:rPr lang="en-US" dirty="0"/>
              <a:t>Third level</a:t>
            </a:r>
          </a:p>
        </p:txBody>
      </p:sp>
      <p:sp>
        <p:nvSpPr>
          <p:cNvPr id="5" name="Text Placeholder 4">
            <a:extLst>
              <a:ext uri="{FF2B5EF4-FFF2-40B4-BE49-F238E27FC236}">
                <a16:creationId xmlns:a16="http://schemas.microsoft.com/office/drawing/2014/main" id="{4E783AB3-881D-8641-A85B-12CCBA8959B0}"/>
              </a:ext>
            </a:extLst>
          </p:cNvPr>
          <p:cNvSpPr>
            <a:spLocks noGrp="1"/>
          </p:cNvSpPr>
          <p:nvPr>
            <p:ph type="body" sz="quarter" idx="3"/>
          </p:nvPr>
        </p:nvSpPr>
        <p:spPr>
          <a:xfrm>
            <a:off x="6172200" y="1681163"/>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ED67D4A6-71A5-D046-B8EC-26A003BD9B3E}"/>
              </a:ext>
            </a:extLst>
          </p:cNvPr>
          <p:cNvSpPr>
            <a:spLocks noGrp="1"/>
          </p:cNvSpPr>
          <p:nvPr>
            <p:ph sz="quarter" idx="4"/>
          </p:nvPr>
        </p:nvSpPr>
        <p:spPr>
          <a:xfrm>
            <a:off x="6172200" y="2505075"/>
            <a:ext cx="5183188" cy="3684588"/>
          </a:xfrm>
        </p:spPr>
        <p:txBody>
          <a:bodyPr/>
          <a:lstStyle>
            <a:lvl1pPr>
              <a:defRPr sz="2000"/>
            </a:lvl1pPr>
            <a:lvl2pPr>
              <a:defRPr sz="1800"/>
            </a:lvl2pPr>
            <a:lvl3pPr>
              <a:defRPr sz="1600"/>
            </a:lvl3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4082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3CDDB-7AAA-3A4F-BDCC-994401F3907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445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4761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3F89A8-6363-4F50-AA51-4CEDB080703F}" type="datetime1">
              <a:rPr lang="en-US" smtClean="0"/>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74773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A2C91-768B-E542-8839-3D6AE9029881}"/>
              </a:ext>
            </a:extLst>
          </p:cNvPr>
          <p:cNvSpPr>
            <a:spLocks noGrp="1"/>
          </p:cNvSpPr>
          <p:nvPr>
            <p:ph type="ctrTitle"/>
          </p:nvPr>
        </p:nvSpPr>
        <p:spPr>
          <a:xfrm>
            <a:off x="1524000" y="1449622"/>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FF55B0C-C534-A544-8837-B818D10E2BEF}"/>
              </a:ext>
            </a:extLst>
          </p:cNvPr>
          <p:cNvSpPr>
            <a:spLocks noGrp="1"/>
          </p:cNvSpPr>
          <p:nvPr>
            <p:ph type="subTitle" idx="1"/>
          </p:nvPr>
        </p:nvSpPr>
        <p:spPr>
          <a:xfrm>
            <a:off x="1524000" y="392929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8352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B984AD-AA1F-5D48-B238-CA9374503ED8}"/>
              </a:ext>
            </a:extLst>
          </p:cNvPr>
          <p:cNvPicPr>
            <a:picLocks noChangeAspect="1"/>
          </p:cNvPicPr>
          <p:nvPr userDrawn="1"/>
        </p:nvPicPr>
        <p:blipFill>
          <a:blip r:embed="rId10"/>
          <a:stretch>
            <a:fillRect/>
          </a:stretch>
        </p:blipFill>
        <p:spPr>
          <a:xfrm>
            <a:off x="1" y="0"/>
            <a:ext cx="12191998" cy="6858001"/>
          </a:xfrm>
          <a:prstGeom prst="rect">
            <a:avLst/>
          </a:prstGeom>
        </p:spPr>
      </p:pic>
      <p:sp>
        <p:nvSpPr>
          <p:cNvPr id="2" name="Title Placeholder 1">
            <a:extLst>
              <a:ext uri="{FF2B5EF4-FFF2-40B4-BE49-F238E27FC236}">
                <a16:creationId xmlns:a16="http://schemas.microsoft.com/office/drawing/2014/main" id="{27E877DB-46E6-6946-857E-EF585B82F9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Progress with Unity</a:t>
            </a:r>
          </a:p>
        </p:txBody>
      </p:sp>
      <p:sp>
        <p:nvSpPr>
          <p:cNvPr id="3" name="Text Placeholder 2">
            <a:extLst>
              <a:ext uri="{FF2B5EF4-FFF2-40B4-BE49-F238E27FC236}">
                <a16:creationId xmlns:a16="http://schemas.microsoft.com/office/drawing/2014/main" id="{84DF8899-95E8-F740-BE83-33B018957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665449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738" r:id="rId8"/>
  </p:sldLayoutIdLst>
  <p:txStyles>
    <p:titleStyle>
      <a:lvl1pPr algn="l" defTabSz="914400" rtl="0" eaLnBrk="1" latinLnBrk="0" hangingPunct="1">
        <a:lnSpc>
          <a:spcPct val="90000"/>
        </a:lnSpc>
        <a:spcBef>
          <a:spcPct val="0"/>
        </a:spcBef>
        <a:buNone/>
        <a:defRPr sz="3600" b="1" i="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B984AD-AA1F-5D48-B238-CA9374503ED8}"/>
              </a:ext>
            </a:extLst>
          </p:cNvPr>
          <p:cNvPicPr>
            <a:picLocks noChangeAspect="1"/>
          </p:cNvPicPr>
          <p:nvPr userDrawn="1"/>
        </p:nvPicPr>
        <p:blipFill rotWithShape="1">
          <a:blip r:embed="rId9"/>
          <a:srcRect b="78526"/>
          <a:stretch/>
        </p:blipFill>
        <p:spPr>
          <a:xfrm>
            <a:off x="1" y="0"/>
            <a:ext cx="12191998" cy="1472665"/>
          </a:xfrm>
          <a:prstGeom prst="rect">
            <a:avLst/>
          </a:prstGeom>
        </p:spPr>
      </p:pic>
      <p:sp>
        <p:nvSpPr>
          <p:cNvPr id="2" name="Title Placeholder 1">
            <a:extLst>
              <a:ext uri="{FF2B5EF4-FFF2-40B4-BE49-F238E27FC236}">
                <a16:creationId xmlns:a16="http://schemas.microsoft.com/office/drawing/2014/main" id="{27E877DB-46E6-6946-857E-EF585B82F9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Progress with Unity</a:t>
            </a:r>
          </a:p>
        </p:txBody>
      </p:sp>
      <p:sp>
        <p:nvSpPr>
          <p:cNvPr id="3" name="Text Placeholder 2">
            <a:extLst>
              <a:ext uri="{FF2B5EF4-FFF2-40B4-BE49-F238E27FC236}">
                <a16:creationId xmlns:a16="http://schemas.microsoft.com/office/drawing/2014/main" id="{84DF8899-95E8-F740-BE83-33B018957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2601149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txStyles>
    <p:titleStyle>
      <a:lvl1pPr algn="l" defTabSz="914400" rtl="0" eaLnBrk="1" latinLnBrk="0" hangingPunct="1">
        <a:lnSpc>
          <a:spcPct val="90000"/>
        </a:lnSpc>
        <a:spcBef>
          <a:spcPct val="0"/>
        </a:spcBef>
        <a:buNone/>
        <a:defRPr sz="3600" b="1" i="0" kern="1200">
          <a:solidFill>
            <a:schemeClr val="tx1"/>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1.xml"/><Relationship Id="rId1" Type="http://schemas.openxmlformats.org/officeDocument/2006/relationships/slideLayout" Target="../slideLayouts/slideLayout10.xml"/><Relationship Id="rId4" Type="http://schemas.openxmlformats.org/officeDocument/2006/relationships/hyperlink" Target="https://www.wallpaperflare.com/stock-of-persons-hands-people-gesture-friendship-handshake-wallpaper-sse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s://www.stockpicturesforeveryone.com/2011/04/london-train-station-platform-and.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pxhere.com/es/photo/109134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cid:02c94354-af5b-4693-9114-b17b15c203ce" TargetMode="Externa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65445-CEAC-4242-9268-E1E21E616D92}"/>
              </a:ext>
            </a:extLst>
          </p:cNvPr>
          <p:cNvSpPr>
            <a:spLocks noGrp="1"/>
          </p:cNvSpPr>
          <p:nvPr>
            <p:ph type="ctrTitle"/>
          </p:nvPr>
        </p:nvSpPr>
        <p:spPr/>
        <p:txBody>
          <a:bodyPr>
            <a:normAutofit fontScale="90000"/>
          </a:bodyPr>
          <a:lstStyle/>
          <a:p>
            <a:r>
              <a:rPr lang="en-US" dirty="0"/>
              <a:t>Supporting People Who Live in Hoarded Homes</a:t>
            </a:r>
            <a:br>
              <a:rPr lang="en-US" dirty="0"/>
            </a:br>
            <a:r>
              <a:rPr lang="en-US" sz="3200" dirty="0"/>
              <a:t>October 25	</a:t>
            </a:r>
            <a:r>
              <a:rPr lang="en-US" dirty="0"/>
              <a:t>	</a:t>
            </a:r>
          </a:p>
        </p:txBody>
      </p:sp>
      <p:sp>
        <p:nvSpPr>
          <p:cNvPr id="3" name="Subtitle 2">
            <a:extLst>
              <a:ext uri="{FF2B5EF4-FFF2-40B4-BE49-F238E27FC236}">
                <a16:creationId xmlns:a16="http://schemas.microsoft.com/office/drawing/2014/main" id="{2248E6E9-937A-3341-A3FB-639689D00010}"/>
              </a:ext>
            </a:extLst>
          </p:cNvPr>
          <p:cNvSpPr>
            <a:spLocks noGrp="1"/>
          </p:cNvSpPr>
          <p:nvPr>
            <p:ph type="subTitle" idx="1"/>
          </p:nvPr>
        </p:nvSpPr>
        <p:spPr>
          <a:xfrm>
            <a:off x="1215241" y="3929297"/>
            <a:ext cx="9144000" cy="1655762"/>
          </a:xfrm>
        </p:spPr>
        <p:txBody>
          <a:bodyPr>
            <a:normAutofit lnSpcReduction="10000"/>
          </a:bodyPr>
          <a:lstStyle/>
          <a:p>
            <a:r>
              <a:rPr lang="en-US" dirty="0"/>
              <a:t>Lena Gibson </a:t>
            </a:r>
          </a:p>
          <a:p>
            <a:r>
              <a:rPr lang="en-US" dirty="0"/>
              <a:t>Belongings Support Lead</a:t>
            </a:r>
          </a:p>
          <a:p>
            <a:r>
              <a:rPr lang="en-US" dirty="0"/>
              <a:t>Debra Myers and Adele Marsden </a:t>
            </a:r>
          </a:p>
          <a:p>
            <a:r>
              <a:rPr lang="en-US" dirty="0"/>
              <a:t>Community Link Workers</a:t>
            </a:r>
          </a:p>
        </p:txBody>
      </p:sp>
    </p:spTree>
    <p:extLst>
      <p:ext uri="{BB962C8B-B14F-4D97-AF65-F5344CB8AC3E}">
        <p14:creationId xmlns:p14="http://schemas.microsoft.com/office/powerpoint/2010/main" val="3275634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9051F-562C-F14B-A714-A88AE05855CF}"/>
              </a:ext>
            </a:extLst>
          </p:cNvPr>
          <p:cNvSpPr>
            <a:spLocks noGrp="1"/>
          </p:cNvSpPr>
          <p:nvPr>
            <p:ph type="title"/>
          </p:nvPr>
        </p:nvSpPr>
        <p:spPr>
          <a:xfrm>
            <a:off x="839788" y="365125"/>
            <a:ext cx="10515600" cy="1325563"/>
          </a:xfrm>
        </p:spPr>
        <p:txBody>
          <a:bodyPr anchor="ctr">
            <a:normAutofit/>
          </a:bodyPr>
          <a:lstStyle/>
          <a:p>
            <a:r>
              <a:rPr lang="en-US" dirty="0"/>
              <a:t>The Wigan Way</a:t>
            </a:r>
          </a:p>
        </p:txBody>
      </p:sp>
      <p:sp>
        <p:nvSpPr>
          <p:cNvPr id="3" name="Subtitle 2">
            <a:extLst>
              <a:ext uri="{FF2B5EF4-FFF2-40B4-BE49-F238E27FC236}">
                <a16:creationId xmlns:a16="http://schemas.microsoft.com/office/drawing/2014/main" id="{80BF7E2F-308E-C14E-8B34-91D7EF5BBBFC}"/>
              </a:ext>
            </a:extLst>
          </p:cNvPr>
          <p:cNvSpPr>
            <a:spLocks noGrp="1"/>
          </p:cNvSpPr>
          <p:nvPr>
            <p:ph sz="half" idx="2"/>
          </p:nvPr>
        </p:nvSpPr>
        <p:spPr>
          <a:xfrm>
            <a:off x="839788" y="2505075"/>
            <a:ext cx="5157787" cy="3684588"/>
          </a:xfrm>
        </p:spPr>
        <p:txBody>
          <a:bodyPr>
            <a:normAutofit/>
          </a:bodyPr>
          <a:lstStyle/>
          <a:p>
            <a:r>
              <a:rPr lang="en-US" dirty="0"/>
              <a:t>Deep cleans don’t change the </a:t>
            </a:r>
            <a:r>
              <a:rPr lang="en-US" dirty="0" err="1"/>
              <a:t>behaviours</a:t>
            </a:r>
            <a:endParaRPr lang="en-US" dirty="0"/>
          </a:p>
          <a:p>
            <a:r>
              <a:rPr lang="en-US" dirty="0"/>
              <a:t>Encourage people to seek support</a:t>
            </a:r>
          </a:p>
          <a:p>
            <a:r>
              <a:rPr lang="en-US" dirty="0"/>
              <a:t>Trauma behind the behaviour needs understanding</a:t>
            </a:r>
          </a:p>
          <a:p>
            <a:r>
              <a:rPr lang="en-US" dirty="0"/>
              <a:t>De-cluttering is not treatment</a:t>
            </a:r>
          </a:p>
          <a:p>
            <a:r>
              <a:rPr lang="en-US" dirty="0"/>
              <a:t>Toolkit</a:t>
            </a:r>
          </a:p>
          <a:p>
            <a:r>
              <a:rPr lang="en-US" dirty="0"/>
              <a:t>Training</a:t>
            </a:r>
          </a:p>
          <a:p>
            <a:r>
              <a:rPr lang="en-US" dirty="0"/>
              <a:t>Peer Support Groups</a:t>
            </a:r>
          </a:p>
          <a:p>
            <a:endParaRPr lang="en-US" dirty="0"/>
          </a:p>
          <a:p>
            <a:endParaRPr lang="en-US" dirty="0"/>
          </a:p>
        </p:txBody>
      </p:sp>
      <p:pic>
        <p:nvPicPr>
          <p:cNvPr id="4" name="Picture 3" descr="Skip Hire Leyland, Leyland Skips and Waste Disposal in Leyland">
            <a:extLst>
              <a:ext uri="{FF2B5EF4-FFF2-40B4-BE49-F238E27FC236}">
                <a16:creationId xmlns:a16="http://schemas.microsoft.com/office/drawing/2014/main" id="{DE293D31-8F3F-6755-3735-D4E9737324C0}"/>
              </a:ext>
            </a:extLst>
          </p:cNvPr>
          <p:cNvPicPr>
            <a:picLocks noChangeAspect="1"/>
          </p:cNvPicPr>
          <p:nvPr/>
        </p:nvPicPr>
        <p:blipFill>
          <a:blip r:embed="rId3">
            <a:extLst>
              <a:ext uri="{28A0092B-C50C-407E-A947-70E740481C1C}">
                <a14:useLocalDpi xmlns:a14="http://schemas.microsoft.com/office/drawing/2010/main" val="0"/>
              </a:ext>
            </a:extLst>
          </a:blip>
          <a:srcRect r="1" b="2848"/>
          <a:stretch>
            <a:fillRect/>
          </a:stretch>
        </p:blipFill>
        <p:spPr bwMode="auto">
          <a:xfrm>
            <a:off x="5997575" y="2333625"/>
            <a:ext cx="5183188" cy="3684588"/>
          </a:xfrm>
          <a:prstGeom prst="rect">
            <a:avLst/>
          </a:prstGeom>
          <a:noFill/>
          <a:ln>
            <a:noFill/>
          </a:ln>
        </p:spPr>
      </p:pic>
      <p:sp>
        <p:nvSpPr>
          <p:cNvPr id="5" name="Text Box 2">
            <a:extLst>
              <a:ext uri="{FF2B5EF4-FFF2-40B4-BE49-F238E27FC236}">
                <a16:creationId xmlns:a16="http://schemas.microsoft.com/office/drawing/2014/main" id="{BF68C083-B4A9-4A0A-F8BC-7269507A1A1A}"/>
              </a:ext>
            </a:extLst>
          </p:cNvPr>
          <p:cNvSpPr txBox="1">
            <a:spLocks noChangeArrowheads="1"/>
          </p:cNvSpPr>
          <p:nvPr/>
        </p:nvSpPr>
        <p:spPr bwMode="auto">
          <a:xfrm>
            <a:off x="8513762" y="3305492"/>
            <a:ext cx="1916113" cy="1023422"/>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800"/>
              </a:spcAft>
              <a:buNone/>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Ditch the </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Skip</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 Box 2">
            <a:extLst>
              <a:ext uri="{FF2B5EF4-FFF2-40B4-BE49-F238E27FC236}">
                <a16:creationId xmlns:a16="http://schemas.microsoft.com/office/drawing/2014/main" id="{581C21A8-826F-14BE-C1E1-E3F545128C11}"/>
              </a:ext>
            </a:extLst>
          </p:cNvPr>
          <p:cNvSpPr txBox="1">
            <a:spLocks noChangeArrowheads="1"/>
          </p:cNvSpPr>
          <p:nvPr/>
        </p:nvSpPr>
        <p:spPr bwMode="auto">
          <a:xfrm>
            <a:off x="7555705" y="5179495"/>
            <a:ext cx="1916113" cy="1023422"/>
          </a:xfrm>
          <a:prstGeom prst="rect">
            <a:avLst/>
          </a:prstGeom>
          <a:noFill/>
          <a:ln w="9525">
            <a:noFill/>
            <a:miter lim="800000"/>
            <a:headEnd/>
            <a:tailEnd/>
          </a:ln>
        </p:spPr>
        <p:txBody>
          <a:bodyPr rot="0" vert="horz" wrap="square" lIns="91440" tIns="45720" rIns="91440" bIns="45720" anchor="t" anchorCtr="0">
            <a:spAutoFit/>
          </a:bodyPr>
          <a:lstStyle/>
          <a:p>
            <a:pPr algn="ctr">
              <a:lnSpc>
                <a:spcPct val="115000"/>
              </a:lnSpc>
              <a:spcAft>
                <a:spcPts val="800"/>
              </a:spcAft>
              <a:buNone/>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97%</a:t>
            </a:r>
          </a:p>
          <a:p>
            <a:pPr algn="ctr">
              <a:lnSpc>
                <a:spcPct val="115000"/>
              </a:lnSpc>
              <a:spcAft>
                <a:spcPts val="800"/>
              </a:spcAft>
              <a:buNone/>
            </a:pPr>
            <a:r>
              <a:rPr lang="en-GB" sz="2400" b="1" kern="100" dirty="0">
                <a:effectLst/>
                <a:latin typeface="Aptos" panose="020B0004020202020204" pitchFamily="34" charset="0"/>
                <a:ea typeface="Aptos" panose="020B0004020202020204" pitchFamily="34" charset="0"/>
                <a:cs typeface="Times New Roman" panose="02020603050405020304" pitchFamily="18" charset="0"/>
              </a:rPr>
              <a:t> failure </a:t>
            </a:r>
            <a:endParaRPr lang="en-GB"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6B52DFA-7523-C5CF-B7BB-2AFB1925826C}"/>
              </a:ext>
            </a:extLst>
          </p:cNvPr>
          <p:cNvSpPr txBox="1"/>
          <p:nvPr/>
        </p:nvSpPr>
        <p:spPr>
          <a:xfrm>
            <a:off x="6740065" y="3679614"/>
            <a:ext cx="1354238" cy="707886"/>
          </a:xfrm>
          <a:prstGeom prst="rect">
            <a:avLst/>
          </a:prstGeom>
          <a:noFill/>
        </p:spPr>
        <p:txBody>
          <a:bodyPr wrap="square" rtlCol="0">
            <a:spAutoFit/>
          </a:bodyPr>
          <a:lstStyle/>
          <a:p>
            <a:r>
              <a:rPr lang="en-GB" sz="2000" b="1" dirty="0"/>
              <a:t>Another trauma</a:t>
            </a:r>
          </a:p>
        </p:txBody>
      </p:sp>
    </p:spTree>
    <p:extLst>
      <p:ext uri="{BB962C8B-B14F-4D97-AF65-F5344CB8AC3E}">
        <p14:creationId xmlns:p14="http://schemas.microsoft.com/office/powerpoint/2010/main" val="2148193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phic 7" descr="Close-up of hands holding each other">
            <a:extLst>
              <a:ext uri="{FF2B5EF4-FFF2-40B4-BE49-F238E27FC236}">
                <a16:creationId xmlns:a16="http://schemas.microsoft.com/office/drawing/2014/main" id="{80F1EDCA-614D-F978-727A-7C6B2337281C}"/>
              </a:ext>
            </a:extLst>
          </p:cNvPr>
          <p:cNvPicPr>
            <a:picLocks noChangeAspect="1"/>
          </p:cNvPicPr>
          <p:nvPr/>
        </p:nvPicPr>
        <p:blipFill>
          <a:blip r:embed="rId3">
            <a:extLst>
              <a:ext uri="{837473B0-CC2E-450A-ABE3-18F120FF3D39}">
                <a1611:picAttrSrcUrl xmlns:a1611="http://schemas.microsoft.com/office/drawing/2016/11/main" r:id="rId4"/>
              </a:ext>
            </a:extLst>
          </a:blip>
          <a:srcRect l="30611" t="9091" r="15216"/>
          <a:stretch>
            <a:fillRect/>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2" name="Title 1">
            <a:extLst>
              <a:ext uri="{FF2B5EF4-FFF2-40B4-BE49-F238E27FC236}">
                <a16:creationId xmlns:a16="http://schemas.microsoft.com/office/drawing/2014/main" id="{B1DCCC8F-EB1E-1D05-A2BA-F4008307D0C1}"/>
              </a:ext>
            </a:extLst>
          </p:cNvPr>
          <p:cNvSpPr>
            <a:spLocks noGrp="1"/>
          </p:cNvSpPr>
          <p:nvPr>
            <p:ph type="title"/>
          </p:nvPr>
        </p:nvSpPr>
        <p:spPr>
          <a:xfrm>
            <a:off x="7487156" y="1710268"/>
            <a:ext cx="3887839" cy="2372168"/>
          </a:xfrm>
        </p:spPr>
        <p:txBody>
          <a:bodyPr vert="horz" lIns="91440" tIns="45720" rIns="91440" bIns="45720" rtlCol="0" anchor="b">
            <a:normAutofit fontScale="90000"/>
          </a:bodyPr>
          <a:lstStyle/>
          <a:p>
            <a:pPr algn="r">
              <a:lnSpc>
                <a:spcPct val="90000"/>
              </a:lnSpc>
            </a:pPr>
            <a:r>
              <a:rPr lang="en-US" sz="4200" dirty="0"/>
              <a:t>Support should never feel like punishment</a:t>
            </a:r>
          </a:p>
        </p:txBody>
      </p:sp>
      <p:sp>
        <p:nvSpPr>
          <p:cNvPr id="3" name="Content Placeholder 2">
            <a:extLst>
              <a:ext uri="{FF2B5EF4-FFF2-40B4-BE49-F238E27FC236}">
                <a16:creationId xmlns:a16="http://schemas.microsoft.com/office/drawing/2014/main" id="{C593243F-B562-FEE9-752E-ADB576CB0239}"/>
              </a:ext>
            </a:extLst>
          </p:cNvPr>
          <p:cNvSpPr>
            <a:spLocks noGrp="1"/>
          </p:cNvSpPr>
          <p:nvPr>
            <p:ph idx="1"/>
          </p:nvPr>
        </p:nvSpPr>
        <p:spPr>
          <a:xfrm>
            <a:off x="7507386" y="4235723"/>
            <a:ext cx="3893440" cy="1096899"/>
          </a:xfrm>
        </p:spPr>
        <p:txBody>
          <a:bodyPr vert="horz" lIns="91440" tIns="45720" rIns="91440" bIns="45720" rtlCol="0" anchor="t">
            <a:noAutofit/>
          </a:bodyPr>
          <a:lstStyle/>
          <a:p>
            <a:pPr marL="0" indent="0" algn="r">
              <a:buNone/>
            </a:pPr>
            <a:r>
              <a:rPr lang="en-US" sz="3600" dirty="0">
                <a:solidFill>
                  <a:schemeClr val="tx1">
                    <a:lumMod val="50000"/>
                    <a:lumOff val="50000"/>
                  </a:schemeClr>
                </a:solidFill>
              </a:rPr>
              <a:t>It should feel like safety, choice and dignity</a:t>
            </a:r>
          </a:p>
        </p:txBody>
      </p:sp>
    </p:spTree>
    <p:extLst>
      <p:ext uri="{BB962C8B-B14F-4D97-AF65-F5344CB8AC3E}">
        <p14:creationId xmlns:p14="http://schemas.microsoft.com/office/powerpoint/2010/main" val="340575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8"/>
                                        </p:tgtEl>
                                        <p:attrNameLst>
                                          <p:attrName>style.visibility</p:attrName>
                                        </p:attrNameLst>
                                      </p:cBhvr>
                                      <p:to>
                                        <p:strVal val="visible"/>
                                      </p:to>
                                    </p:set>
                                    <p:animEffect transition="in" filter="fade">
                                      <p:cBhvr>
                                        <p:cTn id="10" dur="7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040DE-2910-E545-BA57-BC426413A353}"/>
              </a:ext>
            </a:extLst>
          </p:cNvPr>
          <p:cNvSpPr>
            <a:spLocks noGrp="1"/>
          </p:cNvSpPr>
          <p:nvPr>
            <p:ph type="title"/>
          </p:nvPr>
        </p:nvSpPr>
        <p:spPr/>
        <p:txBody>
          <a:bodyPr/>
          <a:lstStyle/>
          <a:p>
            <a:r>
              <a:rPr lang="en-US" dirty="0"/>
              <a:t>Best practice</a:t>
            </a:r>
          </a:p>
        </p:txBody>
      </p:sp>
      <p:sp>
        <p:nvSpPr>
          <p:cNvPr id="3" name="Content Placeholder 2">
            <a:extLst>
              <a:ext uri="{FF2B5EF4-FFF2-40B4-BE49-F238E27FC236}">
                <a16:creationId xmlns:a16="http://schemas.microsoft.com/office/drawing/2014/main" id="{08837510-77FC-914F-84C6-81F1A445C4CB}"/>
              </a:ext>
            </a:extLst>
          </p:cNvPr>
          <p:cNvSpPr>
            <a:spLocks noGrp="1"/>
          </p:cNvSpPr>
          <p:nvPr>
            <p:ph idx="1"/>
          </p:nvPr>
        </p:nvSpPr>
        <p:spPr/>
        <p:txBody>
          <a:bodyPr>
            <a:normAutofit fontScale="85000" lnSpcReduction="20000"/>
          </a:bodyPr>
          <a:lstStyle/>
          <a:p>
            <a:r>
              <a:rPr lang="en-US" b="1" dirty="0"/>
              <a:t>What is helpful </a:t>
            </a:r>
            <a:r>
              <a:rPr lang="en-US" dirty="0"/>
              <a:t>– think addiction - impulse control disorder</a:t>
            </a:r>
          </a:p>
          <a:p>
            <a:r>
              <a:rPr lang="en-US" dirty="0"/>
              <a:t>Trained</a:t>
            </a:r>
          </a:p>
          <a:p>
            <a:r>
              <a:rPr lang="en-US" dirty="0"/>
              <a:t>Trusted</a:t>
            </a:r>
          </a:p>
          <a:p>
            <a:r>
              <a:rPr lang="en-US" dirty="0"/>
              <a:t>Time </a:t>
            </a:r>
          </a:p>
          <a:p>
            <a:r>
              <a:rPr lang="en-US" dirty="0"/>
              <a:t>Patience</a:t>
            </a:r>
          </a:p>
          <a:p>
            <a:r>
              <a:rPr lang="en-US" dirty="0"/>
              <a:t>Listening - listen to understand not listen to respond</a:t>
            </a:r>
          </a:p>
          <a:p>
            <a:endParaRPr lang="en-US" dirty="0"/>
          </a:p>
          <a:p>
            <a:endParaRPr lang="en-US" dirty="0"/>
          </a:p>
          <a:p>
            <a:r>
              <a:rPr lang="en-US" b="1" dirty="0"/>
              <a:t>What is not helpful</a:t>
            </a:r>
          </a:p>
          <a:p>
            <a:r>
              <a:rPr lang="en-US" dirty="0"/>
              <a:t>Pressure</a:t>
            </a:r>
          </a:p>
          <a:p>
            <a:r>
              <a:rPr lang="en-US" dirty="0"/>
              <a:t>Stigma</a:t>
            </a:r>
          </a:p>
        </p:txBody>
      </p:sp>
    </p:spTree>
    <p:extLst>
      <p:ext uri="{BB962C8B-B14F-4D97-AF65-F5344CB8AC3E}">
        <p14:creationId xmlns:p14="http://schemas.microsoft.com/office/powerpoint/2010/main" val="2232515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9B6B-495E-0703-FDFB-BEA9995E026E}"/>
              </a:ext>
            </a:extLst>
          </p:cNvPr>
          <p:cNvSpPr>
            <a:spLocks noGrp="1"/>
          </p:cNvSpPr>
          <p:nvPr>
            <p:ph type="title"/>
          </p:nvPr>
        </p:nvSpPr>
        <p:spPr>
          <a:xfrm>
            <a:off x="838200" y="365125"/>
            <a:ext cx="10515600" cy="1325563"/>
          </a:xfrm>
        </p:spPr>
        <p:txBody>
          <a:bodyPr anchor="ctr">
            <a:normAutofit/>
          </a:bodyPr>
          <a:lstStyle/>
          <a:p>
            <a:r>
              <a:rPr lang="en-GB" dirty="0"/>
              <a:t>Belongings Peer Support Group</a:t>
            </a:r>
          </a:p>
        </p:txBody>
      </p:sp>
      <p:graphicFrame>
        <p:nvGraphicFramePr>
          <p:cNvPr id="6" name="Content Placeholder 2">
            <a:extLst>
              <a:ext uri="{FF2B5EF4-FFF2-40B4-BE49-F238E27FC236}">
                <a16:creationId xmlns:a16="http://schemas.microsoft.com/office/drawing/2014/main" id="{905EC7B6-7AFB-61B0-5B48-FDFFC9A589CA}"/>
              </a:ext>
              <a:ext uri="{C183D7F6-B498-43B3-948B-1728B52AA6E4}">
                <adec:decorative xmlns:adec="http://schemas.microsoft.com/office/drawing/2017/decorative" val="1"/>
              </a:ext>
            </a:extLst>
          </p:cNvPr>
          <p:cNvGraphicFramePr>
            <a:graphicFrameLocks noGrp="1"/>
          </p:cNvGraphicFramePr>
          <p:nvPr>
            <p:ph sz="half" idx="1"/>
            <p:extLst>
              <p:ext uri="{D42A27DB-BD31-4B8C-83A1-F6EECF244321}">
                <p14:modId xmlns:p14="http://schemas.microsoft.com/office/powerpoint/2010/main" val="2688885008"/>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Content Placeholder 2">
            <a:extLst>
              <a:ext uri="{FF2B5EF4-FFF2-40B4-BE49-F238E27FC236}">
                <a16:creationId xmlns:a16="http://schemas.microsoft.com/office/drawing/2014/main" id="{0D0BC838-05E4-474E-3635-B463ADD5B3F2}"/>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935979613"/>
              </p:ext>
            </p:extLst>
          </p:nvPr>
        </p:nvGraphicFramePr>
        <p:xfrm>
          <a:off x="6564889" y="1763734"/>
          <a:ext cx="5181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99284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6239B-5034-AA4E-80A1-1A77F5C3392E}"/>
              </a:ext>
            </a:extLst>
          </p:cNvPr>
          <p:cNvSpPr>
            <a:spLocks noGrp="1"/>
          </p:cNvSpPr>
          <p:nvPr>
            <p:ph type="ctrTitle"/>
          </p:nvPr>
        </p:nvSpPr>
        <p:spPr>
          <a:xfrm>
            <a:off x="1524000" y="1449622"/>
            <a:ext cx="9144000" cy="2387600"/>
          </a:xfrm>
        </p:spPr>
        <p:txBody>
          <a:bodyPr anchor="b">
            <a:normAutofit/>
          </a:bodyPr>
          <a:lstStyle/>
          <a:p>
            <a:r>
              <a:rPr lang="en-US" dirty="0"/>
              <a:t>Thank you</a:t>
            </a:r>
          </a:p>
        </p:txBody>
      </p:sp>
      <p:sp>
        <p:nvSpPr>
          <p:cNvPr id="3" name="Text Placeholder 2">
            <a:extLst>
              <a:ext uri="{FF2B5EF4-FFF2-40B4-BE49-F238E27FC236}">
                <a16:creationId xmlns:a16="http://schemas.microsoft.com/office/drawing/2014/main" id="{63F067D3-787D-D248-8787-7F6EAF07E57F}"/>
              </a:ext>
            </a:extLst>
          </p:cNvPr>
          <p:cNvSpPr>
            <a:spLocks noGrp="1"/>
          </p:cNvSpPr>
          <p:nvPr>
            <p:ph type="subTitle" idx="1"/>
          </p:nvPr>
        </p:nvSpPr>
        <p:spPr>
          <a:xfrm>
            <a:off x="1524000" y="3909966"/>
            <a:ext cx="9144000" cy="1655762"/>
          </a:xfrm>
        </p:spPr>
        <p:txBody>
          <a:bodyPr>
            <a:normAutofit/>
          </a:bodyPr>
          <a:lstStyle/>
          <a:p>
            <a:r>
              <a:rPr lang="en-US" dirty="0"/>
              <a:t>Q &amp; A </a:t>
            </a:r>
          </a:p>
        </p:txBody>
      </p:sp>
      <p:sp>
        <p:nvSpPr>
          <p:cNvPr id="4" name="TextBox 3">
            <a:extLst>
              <a:ext uri="{FF2B5EF4-FFF2-40B4-BE49-F238E27FC236}">
                <a16:creationId xmlns:a16="http://schemas.microsoft.com/office/drawing/2014/main" id="{94ECE69A-ED8A-A2CB-80E3-20719AC4EC98}"/>
              </a:ext>
            </a:extLst>
          </p:cNvPr>
          <p:cNvSpPr txBox="1"/>
          <p:nvPr/>
        </p:nvSpPr>
        <p:spPr>
          <a:xfrm>
            <a:off x="1013011" y="5948858"/>
            <a:ext cx="4826643" cy="369332"/>
          </a:xfrm>
          <a:prstGeom prst="rect">
            <a:avLst/>
          </a:prstGeom>
          <a:noFill/>
        </p:spPr>
        <p:txBody>
          <a:bodyPr wrap="square" rtlCol="0">
            <a:spAutoFit/>
          </a:bodyPr>
          <a:lstStyle/>
          <a:p>
            <a:r>
              <a:rPr lang="en-GB" dirty="0"/>
              <a:t>l.gibson@wigan.gov.uk</a:t>
            </a:r>
          </a:p>
        </p:txBody>
      </p:sp>
    </p:spTree>
    <p:extLst>
      <p:ext uri="{BB962C8B-B14F-4D97-AF65-F5344CB8AC3E}">
        <p14:creationId xmlns:p14="http://schemas.microsoft.com/office/powerpoint/2010/main" val="82913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DA7D6-B6BE-A84D-AAF0-1E6B1B27489F}"/>
              </a:ext>
            </a:extLst>
          </p:cNvPr>
          <p:cNvSpPr>
            <a:spLocks noGrp="1"/>
          </p:cNvSpPr>
          <p:nvPr>
            <p:ph type="title"/>
          </p:nvPr>
        </p:nvSpPr>
        <p:spPr>
          <a:xfrm>
            <a:off x="838200" y="365125"/>
            <a:ext cx="10515600" cy="1325563"/>
          </a:xfrm>
        </p:spPr>
        <p:txBody>
          <a:bodyPr anchor="ctr">
            <a:normAutofit/>
          </a:bodyPr>
          <a:lstStyle/>
          <a:p>
            <a:r>
              <a:rPr lang="en-GB" dirty="0"/>
              <a:t>Who am I?</a:t>
            </a:r>
          </a:p>
        </p:txBody>
      </p:sp>
      <p:sp>
        <p:nvSpPr>
          <p:cNvPr id="3" name="Content Placeholder 2">
            <a:extLst>
              <a:ext uri="{FF2B5EF4-FFF2-40B4-BE49-F238E27FC236}">
                <a16:creationId xmlns:a16="http://schemas.microsoft.com/office/drawing/2014/main" id="{C79FD9CB-A9AE-D08E-481D-9F0E48F515C3}"/>
              </a:ext>
            </a:extLst>
          </p:cNvPr>
          <p:cNvSpPr>
            <a:spLocks noGrp="1"/>
          </p:cNvSpPr>
          <p:nvPr>
            <p:ph sz="half" idx="1"/>
          </p:nvPr>
        </p:nvSpPr>
        <p:spPr>
          <a:xfrm>
            <a:off x="838200" y="1825625"/>
            <a:ext cx="5181600" cy="4351338"/>
          </a:xfrm>
        </p:spPr>
        <p:txBody>
          <a:bodyPr>
            <a:normAutofit/>
          </a:bodyPr>
          <a:lstStyle/>
          <a:p>
            <a:pPr marL="0" indent="0">
              <a:buNone/>
            </a:pPr>
            <a:endParaRPr lang="en-GB" dirty="0"/>
          </a:p>
          <a:p>
            <a:pPr marL="0" indent="0">
              <a:buNone/>
            </a:pPr>
            <a:endParaRPr lang="en-GB" dirty="0"/>
          </a:p>
          <a:p>
            <a:pPr marL="0" indent="0">
              <a:buNone/>
            </a:pPr>
            <a:r>
              <a:rPr lang="en-GB" dirty="0"/>
              <a:t>British Rail</a:t>
            </a:r>
          </a:p>
          <a:p>
            <a:pPr marL="0" indent="0">
              <a:buNone/>
            </a:pPr>
            <a:r>
              <a:rPr lang="en-GB" dirty="0"/>
              <a:t>OT assistant</a:t>
            </a:r>
          </a:p>
          <a:p>
            <a:pPr marL="0" indent="0">
              <a:buNone/>
            </a:pPr>
            <a:r>
              <a:rPr lang="en-GB" dirty="0"/>
              <a:t>Belongings Support Lead </a:t>
            </a:r>
          </a:p>
          <a:p>
            <a:pPr marL="0" indent="0">
              <a:buNone/>
            </a:pPr>
            <a:endParaRPr lang="en-GB" dirty="0"/>
          </a:p>
          <a:p>
            <a:pPr marL="0" indent="0">
              <a:buNone/>
            </a:pPr>
            <a:endParaRPr lang="en-GB" dirty="0"/>
          </a:p>
          <a:p>
            <a:endParaRPr lang="en-GB" dirty="0"/>
          </a:p>
        </p:txBody>
      </p:sp>
      <p:pic>
        <p:nvPicPr>
          <p:cNvPr id="6" name="Picture 5" descr="A train at a station">
            <a:extLst>
              <a:ext uri="{FF2B5EF4-FFF2-40B4-BE49-F238E27FC236}">
                <a16:creationId xmlns:a16="http://schemas.microsoft.com/office/drawing/2014/main" id="{44C6DEF9-967D-D7CA-228D-E66AC8D1AF41}"/>
              </a:ext>
            </a:extLst>
          </p:cNvPr>
          <p:cNvPicPr>
            <a:picLocks noChangeAspect="1"/>
          </p:cNvPicPr>
          <p:nvPr/>
        </p:nvPicPr>
        <p:blipFill>
          <a:blip r:embed="rId3">
            <a:extLst>
              <a:ext uri="{837473B0-CC2E-450A-ABE3-18F120FF3D39}">
                <a1611:picAttrSrcUrl xmlns:a1611="http://schemas.microsoft.com/office/drawing/2016/11/main" r:id="rId4"/>
              </a:ext>
            </a:extLst>
          </a:blip>
          <a:stretch/>
        </p:blipFill>
        <p:spPr>
          <a:xfrm flipH="1">
            <a:off x="7205354" y="2133302"/>
            <a:ext cx="4373088" cy="3006498"/>
          </a:xfrm>
          <a:prstGeom prst="rect">
            <a:avLst/>
          </a:prstGeom>
          <a:noFill/>
        </p:spPr>
      </p:pic>
      <p:sp>
        <p:nvSpPr>
          <p:cNvPr id="4" name="TextBox 3">
            <a:extLst>
              <a:ext uri="{FF2B5EF4-FFF2-40B4-BE49-F238E27FC236}">
                <a16:creationId xmlns:a16="http://schemas.microsoft.com/office/drawing/2014/main" id="{523AEC62-31F6-5B0D-2E83-B11E2CB4772D}"/>
              </a:ext>
              <a:ext uri="{C183D7F6-B498-43B3-948B-1728B52AA6E4}">
                <adec:decorative xmlns:adec="http://schemas.microsoft.com/office/drawing/2017/decorative" val="1"/>
              </a:ext>
            </a:extLst>
          </p:cNvPr>
          <p:cNvSpPr txBox="1"/>
          <p:nvPr/>
        </p:nvSpPr>
        <p:spPr>
          <a:xfrm>
            <a:off x="11169069" y="5582414"/>
            <a:ext cx="184731" cy="200055"/>
          </a:xfrm>
          <a:prstGeom prst="rect">
            <a:avLst/>
          </a:prstGeom>
          <a:solidFill>
            <a:srgbClr val="000000"/>
          </a:solidFill>
        </p:spPr>
        <p:txBody>
          <a:bodyPr wrap="none" rtlCol="0">
            <a:spAutoFit/>
          </a:bodyPr>
          <a:lstStyle/>
          <a:p>
            <a:pPr algn="r">
              <a:spcAft>
                <a:spcPts val="600"/>
              </a:spcAft>
            </a:pPr>
            <a:endParaRPr lang="en-GB" sz="700" dirty="0">
              <a:solidFill>
                <a:srgbClr val="FFFFFF"/>
              </a:solidFill>
            </a:endParaRPr>
          </a:p>
        </p:txBody>
      </p:sp>
    </p:spTree>
    <p:extLst>
      <p:ext uri="{BB962C8B-B14F-4D97-AF65-F5344CB8AC3E}">
        <p14:creationId xmlns:p14="http://schemas.microsoft.com/office/powerpoint/2010/main" val="285643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C02A7-6B48-864D-AF60-19C6ABF0C339}"/>
              </a:ext>
            </a:extLst>
          </p:cNvPr>
          <p:cNvSpPr>
            <a:spLocks noGrp="1"/>
          </p:cNvSpPr>
          <p:nvPr>
            <p:ph type="title"/>
          </p:nvPr>
        </p:nvSpPr>
        <p:spPr/>
        <p:txBody>
          <a:bodyPr/>
          <a:lstStyle/>
          <a:p>
            <a:r>
              <a:rPr lang="en-US" dirty="0"/>
              <a:t>What is hoarding?</a:t>
            </a:r>
          </a:p>
        </p:txBody>
      </p:sp>
      <p:sp>
        <p:nvSpPr>
          <p:cNvPr id="3" name="Content Placeholder 2">
            <a:extLst>
              <a:ext uri="{FF2B5EF4-FFF2-40B4-BE49-F238E27FC236}">
                <a16:creationId xmlns:a16="http://schemas.microsoft.com/office/drawing/2014/main" id="{64242470-1969-AD49-B492-45449DA12E5B}"/>
              </a:ext>
            </a:extLst>
          </p:cNvPr>
          <p:cNvSpPr>
            <a:spLocks noGrp="1"/>
          </p:cNvSpPr>
          <p:nvPr>
            <p:ph idx="1"/>
          </p:nvPr>
        </p:nvSpPr>
        <p:spPr/>
        <p:txBody>
          <a:bodyPr/>
          <a:lstStyle/>
          <a:p>
            <a:pPr marL="0" indent="0">
              <a:buNone/>
            </a:pPr>
            <a:r>
              <a:rPr lang="en-US" dirty="0"/>
              <a:t>Hoarding Disorder - a mental health condition in it’s own right since 2018, it is not a lifestyle choice </a:t>
            </a:r>
          </a:p>
          <a:p>
            <a:pPr marL="0" indent="0">
              <a:buNone/>
            </a:pPr>
            <a:endParaRPr lang="en-US" dirty="0"/>
          </a:p>
          <a:p>
            <a:pPr marL="0" indent="0">
              <a:buNone/>
            </a:pPr>
            <a:r>
              <a:rPr lang="en-US" dirty="0"/>
              <a:t>WHO 2018, DSM 5 2013 </a:t>
            </a:r>
          </a:p>
          <a:p>
            <a:pPr marL="0" indent="0">
              <a:buNone/>
            </a:pPr>
            <a:endParaRPr lang="en-US" dirty="0"/>
          </a:p>
          <a:p>
            <a:r>
              <a:rPr lang="en-US" dirty="0"/>
              <a:t>Acquiring an excessive number of belongings</a:t>
            </a:r>
          </a:p>
          <a:p>
            <a:r>
              <a:rPr lang="en-US" dirty="0"/>
              <a:t>Not being able to let them go</a:t>
            </a:r>
          </a:p>
        </p:txBody>
      </p:sp>
    </p:spTree>
    <p:extLst>
      <p:ext uri="{BB962C8B-B14F-4D97-AF65-F5344CB8AC3E}">
        <p14:creationId xmlns:p14="http://schemas.microsoft.com/office/powerpoint/2010/main" val="697937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E4846-3011-A314-4713-17491FA0ACE5}"/>
              </a:ext>
            </a:extLst>
          </p:cNvPr>
          <p:cNvSpPr>
            <a:spLocks noGrp="1"/>
          </p:cNvSpPr>
          <p:nvPr>
            <p:ph type="title"/>
          </p:nvPr>
        </p:nvSpPr>
        <p:spPr>
          <a:xfrm>
            <a:off x="677334" y="1413164"/>
            <a:ext cx="10604223" cy="2209744"/>
          </a:xfrm>
        </p:spPr>
        <p:txBody>
          <a:bodyPr/>
          <a:lstStyle/>
          <a:p>
            <a:r>
              <a:rPr lang="en-GB" sz="4000" b="1" dirty="0"/>
              <a:t>Hoarding Disorder boundaries with: </a:t>
            </a:r>
            <a:br>
              <a:rPr lang="en-GB" dirty="0">
                <a:solidFill>
                  <a:schemeClr val="accent4"/>
                </a:solidFill>
              </a:rPr>
            </a:br>
            <a:endParaRPr lang="en-GB" dirty="0">
              <a:solidFill>
                <a:schemeClr val="accent4"/>
              </a:solidFill>
            </a:endParaRPr>
          </a:p>
        </p:txBody>
      </p:sp>
      <p:sp>
        <p:nvSpPr>
          <p:cNvPr id="3" name="Text Placeholder 2">
            <a:extLst>
              <a:ext uri="{FF2B5EF4-FFF2-40B4-BE49-F238E27FC236}">
                <a16:creationId xmlns:a16="http://schemas.microsoft.com/office/drawing/2014/main" id="{D468742E-DB5A-73C2-4247-8F4DBF2E6940}"/>
              </a:ext>
            </a:extLst>
          </p:cNvPr>
          <p:cNvSpPr>
            <a:spLocks noGrp="1"/>
          </p:cNvSpPr>
          <p:nvPr>
            <p:ph type="body" idx="1"/>
          </p:nvPr>
        </p:nvSpPr>
        <p:spPr>
          <a:xfrm>
            <a:off x="677335" y="3465916"/>
            <a:ext cx="8596668" cy="1570962"/>
          </a:xfrm>
        </p:spPr>
        <p:txBody>
          <a:bodyPr>
            <a:noAutofit/>
          </a:bodyPr>
          <a:lstStyle/>
          <a:p>
            <a:pPr marL="285750" indent="-285750">
              <a:buFont typeface="Wingdings" panose="05000000000000000000" pitchFamily="2" charset="2"/>
              <a:buChar char="§"/>
            </a:pPr>
            <a:r>
              <a:rPr lang="en-GB" sz="2400" dirty="0"/>
              <a:t>OCD</a:t>
            </a:r>
          </a:p>
          <a:p>
            <a:pPr marL="285750" indent="-285750">
              <a:buFont typeface="Wingdings" panose="05000000000000000000" pitchFamily="2" charset="2"/>
              <a:buChar char="§"/>
            </a:pPr>
            <a:r>
              <a:rPr lang="en-GB" sz="2400" dirty="0"/>
              <a:t>Neurodiversity</a:t>
            </a:r>
          </a:p>
          <a:p>
            <a:pPr marL="285750" indent="-285750">
              <a:buFont typeface="Wingdings" panose="05000000000000000000" pitchFamily="2" charset="2"/>
              <a:buChar char="§"/>
            </a:pPr>
            <a:r>
              <a:rPr lang="en-GB" sz="2400" dirty="0"/>
              <a:t>Psychotic disorders</a:t>
            </a:r>
          </a:p>
          <a:p>
            <a:pPr marL="285750" indent="-285750">
              <a:buFont typeface="Wingdings" panose="05000000000000000000" pitchFamily="2" charset="2"/>
              <a:buChar char="§"/>
            </a:pPr>
            <a:r>
              <a:rPr lang="en-GB" sz="2400" dirty="0"/>
              <a:t>Eating disorders</a:t>
            </a:r>
          </a:p>
          <a:p>
            <a:pPr marL="285750" indent="-285750">
              <a:buFont typeface="Wingdings" panose="05000000000000000000" pitchFamily="2" charset="2"/>
              <a:buChar char="§"/>
            </a:pPr>
            <a:r>
              <a:rPr lang="en-GB" sz="2400" dirty="0"/>
              <a:t>Obesity</a:t>
            </a:r>
          </a:p>
          <a:p>
            <a:pPr marL="285750" indent="-285750">
              <a:buFont typeface="Wingdings" panose="05000000000000000000" pitchFamily="2" charset="2"/>
              <a:buChar char="§"/>
            </a:pPr>
            <a:r>
              <a:rPr lang="en-GB" sz="2400" dirty="0"/>
              <a:t>Dementia</a:t>
            </a:r>
          </a:p>
        </p:txBody>
      </p:sp>
      <p:sp>
        <p:nvSpPr>
          <p:cNvPr id="4" name="Thought Bubble: Cloud 3">
            <a:extLst>
              <a:ext uri="{FF2B5EF4-FFF2-40B4-BE49-F238E27FC236}">
                <a16:creationId xmlns:a16="http://schemas.microsoft.com/office/drawing/2014/main" id="{800F0EE9-0174-9E1A-3EBB-54826210492B}"/>
              </a:ext>
            </a:extLst>
          </p:cNvPr>
          <p:cNvSpPr/>
          <p:nvPr/>
        </p:nvSpPr>
        <p:spPr>
          <a:xfrm>
            <a:off x="8562109" y="3429000"/>
            <a:ext cx="3181078" cy="1980168"/>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Executive functioning difficulties</a:t>
            </a:r>
          </a:p>
        </p:txBody>
      </p:sp>
    </p:spTree>
    <p:extLst>
      <p:ext uri="{BB962C8B-B14F-4D97-AF65-F5344CB8AC3E}">
        <p14:creationId xmlns:p14="http://schemas.microsoft.com/office/powerpoint/2010/main" val="1912196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6933" y="609600"/>
            <a:ext cx="10197494" cy="1099457"/>
          </a:xfrm>
        </p:spPr>
        <p:txBody>
          <a:bodyPr vert="horz" lIns="91440" tIns="45720" rIns="91440" bIns="45720" rtlCol="0" anchor="t">
            <a:normAutofit/>
          </a:bodyPr>
          <a:lstStyle/>
          <a:p>
            <a:r>
              <a:rPr lang="en-US" sz="3600" b="1" dirty="0"/>
              <a:t>Why do people hoard? </a:t>
            </a:r>
            <a:br>
              <a:rPr lang="en-US" sz="3600" dirty="0">
                <a:solidFill>
                  <a:schemeClr val="accent4"/>
                </a:solidFill>
              </a:rPr>
            </a:br>
            <a:endParaRPr lang="en-US" sz="3600" dirty="0"/>
          </a:p>
        </p:txBody>
      </p:sp>
      <p:graphicFrame>
        <p:nvGraphicFramePr>
          <p:cNvPr id="6" name="Text Placeholder 3" descr="Why do people hoard">
            <a:extLst>
              <a:ext uri="{FF2B5EF4-FFF2-40B4-BE49-F238E27FC236}">
                <a16:creationId xmlns:a16="http://schemas.microsoft.com/office/drawing/2014/main" id="{6E51C47F-0F50-41F8-AEE3-D89C4907CE6D}"/>
              </a:ext>
            </a:extLst>
          </p:cNvPr>
          <p:cNvGraphicFramePr/>
          <p:nvPr>
            <p:extLst>
              <p:ext uri="{D42A27DB-BD31-4B8C-83A1-F6EECF244321}">
                <p14:modId xmlns:p14="http://schemas.microsoft.com/office/powerpoint/2010/main" val="204543477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60500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B8868-0B24-E76B-8490-F8B0BDCA919E}"/>
              </a:ext>
            </a:extLst>
          </p:cNvPr>
          <p:cNvSpPr>
            <a:spLocks noGrp="1"/>
          </p:cNvSpPr>
          <p:nvPr>
            <p:ph type="title"/>
          </p:nvPr>
        </p:nvSpPr>
        <p:spPr/>
        <p:txBody>
          <a:bodyPr/>
          <a:lstStyle/>
          <a:p>
            <a:r>
              <a:rPr lang="en-GB" dirty="0"/>
              <a:t>Trauma Informed</a:t>
            </a:r>
          </a:p>
        </p:txBody>
      </p:sp>
      <p:sp>
        <p:nvSpPr>
          <p:cNvPr id="3" name="Content Placeholder 2">
            <a:extLst>
              <a:ext uri="{FF2B5EF4-FFF2-40B4-BE49-F238E27FC236}">
                <a16:creationId xmlns:a16="http://schemas.microsoft.com/office/drawing/2014/main" id="{A33763C2-2844-BAAF-AB65-075F1231D427}"/>
              </a:ext>
            </a:extLst>
          </p:cNvPr>
          <p:cNvSpPr>
            <a:spLocks noGrp="1"/>
          </p:cNvSpPr>
          <p:nvPr>
            <p:ph sz="half" idx="1"/>
          </p:nvPr>
        </p:nvSpPr>
        <p:spPr>
          <a:xfrm>
            <a:off x="6382473" y="2238857"/>
            <a:ext cx="5181600" cy="4351338"/>
          </a:xfrm>
        </p:spPr>
        <p:txBody>
          <a:bodyPr/>
          <a:lstStyle/>
          <a:p>
            <a:r>
              <a:rPr lang="en-GB" dirty="0"/>
              <a:t>Safety</a:t>
            </a:r>
          </a:p>
          <a:p>
            <a:r>
              <a:rPr lang="en-GB" dirty="0"/>
              <a:t>Trust</a:t>
            </a:r>
          </a:p>
          <a:p>
            <a:r>
              <a:rPr lang="en-GB" dirty="0"/>
              <a:t>Choice</a:t>
            </a:r>
          </a:p>
          <a:p>
            <a:r>
              <a:rPr lang="en-GB" dirty="0"/>
              <a:t>Collaboration</a:t>
            </a:r>
          </a:p>
          <a:p>
            <a:r>
              <a:rPr lang="en-GB" dirty="0"/>
              <a:t>Empowerment</a:t>
            </a:r>
          </a:p>
          <a:p>
            <a:r>
              <a:rPr lang="en-GB" dirty="0"/>
              <a:t>Cultural Consideration</a:t>
            </a:r>
          </a:p>
        </p:txBody>
      </p:sp>
      <p:sp>
        <p:nvSpPr>
          <p:cNvPr id="5" name="Content Placeholder 2">
            <a:extLst>
              <a:ext uri="{FF2B5EF4-FFF2-40B4-BE49-F238E27FC236}">
                <a16:creationId xmlns:a16="http://schemas.microsoft.com/office/drawing/2014/main" id="{5907336C-6621-B066-6450-DEBD2C156716}"/>
              </a:ext>
            </a:extLst>
          </p:cNvPr>
          <p:cNvSpPr txBox="1">
            <a:spLocks/>
          </p:cNvSpPr>
          <p:nvPr/>
        </p:nvSpPr>
        <p:spPr>
          <a:xfrm>
            <a:off x="914400" y="3067010"/>
            <a:ext cx="5181600" cy="723979"/>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dirty="0"/>
              <a:t>6 underpinning </a:t>
            </a:r>
          </a:p>
          <a:p>
            <a:pPr marL="0" indent="0">
              <a:buNone/>
            </a:pPr>
            <a:r>
              <a:rPr lang="en-GB" b="1" dirty="0"/>
              <a:t>principles</a:t>
            </a:r>
          </a:p>
        </p:txBody>
      </p:sp>
    </p:spTree>
    <p:extLst>
      <p:ext uri="{BB962C8B-B14F-4D97-AF65-F5344CB8AC3E}">
        <p14:creationId xmlns:p14="http://schemas.microsoft.com/office/powerpoint/2010/main" val="2362670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7E46-4CA4-1140-AF61-B4A5FFEDBC93}"/>
              </a:ext>
            </a:extLst>
          </p:cNvPr>
          <p:cNvSpPr>
            <a:spLocks noGrp="1"/>
          </p:cNvSpPr>
          <p:nvPr>
            <p:ph type="title"/>
          </p:nvPr>
        </p:nvSpPr>
        <p:spPr/>
        <p:txBody>
          <a:bodyPr/>
          <a:lstStyle/>
          <a:p>
            <a:r>
              <a:rPr lang="en-US" dirty="0"/>
              <a:t>Extending an olive branch	</a:t>
            </a:r>
          </a:p>
        </p:txBody>
      </p:sp>
      <p:sp>
        <p:nvSpPr>
          <p:cNvPr id="3" name="Content Placeholder 2">
            <a:extLst>
              <a:ext uri="{FF2B5EF4-FFF2-40B4-BE49-F238E27FC236}">
                <a16:creationId xmlns:a16="http://schemas.microsoft.com/office/drawing/2014/main" id="{59DE50DE-4646-C243-AB62-CE21234C24A0}"/>
              </a:ext>
            </a:extLst>
          </p:cNvPr>
          <p:cNvSpPr>
            <a:spLocks noGrp="1"/>
          </p:cNvSpPr>
          <p:nvPr>
            <p:ph sz="half" idx="1"/>
          </p:nvPr>
        </p:nvSpPr>
        <p:spPr>
          <a:xfrm>
            <a:off x="838200" y="1916318"/>
            <a:ext cx="5181600" cy="3771961"/>
          </a:xfrm>
        </p:spPr>
        <p:txBody>
          <a:bodyPr>
            <a:normAutofit fontScale="40000" lnSpcReduction="20000"/>
          </a:bodyPr>
          <a:lstStyle/>
          <a:p>
            <a:endParaRPr lang="en-US" dirty="0"/>
          </a:p>
          <a:p>
            <a:r>
              <a:rPr lang="en-US" sz="5100" dirty="0"/>
              <a:t>How do we get through the door?</a:t>
            </a:r>
          </a:p>
          <a:p>
            <a:pPr marL="0" indent="0">
              <a:buNone/>
            </a:pPr>
            <a:r>
              <a:rPr lang="en-US" sz="5100" dirty="0"/>
              <a:t>   persistence over resistance</a:t>
            </a:r>
          </a:p>
          <a:p>
            <a:endParaRPr lang="en-US" sz="5100" dirty="0"/>
          </a:p>
          <a:p>
            <a:r>
              <a:rPr lang="en-US" sz="5100" dirty="0"/>
              <a:t>Reluctance to engage v. organizational pressures </a:t>
            </a:r>
          </a:p>
          <a:p>
            <a:endParaRPr lang="en-US" sz="5100" dirty="0"/>
          </a:p>
          <a:p>
            <a:r>
              <a:rPr lang="en-US" sz="5100" dirty="0"/>
              <a:t>Time / connection / your attitude</a:t>
            </a:r>
          </a:p>
          <a:p>
            <a:endParaRPr lang="en-US" sz="5100" dirty="0"/>
          </a:p>
          <a:p>
            <a:r>
              <a:rPr lang="en-US" sz="5100" b="1" dirty="0">
                <a:solidFill>
                  <a:srgbClr val="FF0000"/>
                </a:solidFill>
              </a:rPr>
              <a:t>Gentle encouragement </a:t>
            </a:r>
          </a:p>
        </p:txBody>
      </p:sp>
      <p:sp>
        <p:nvSpPr>
          <p:cNvPr id="4" name="Content Placeholder 3">
            <a:extLst>
              <a:ext uri="{FF2B5EF4-FFF2-40B4-BE49-F238E27FC236}">
                <a16:creationId xmlns:a16="http://schemas.microsoft.com/office/drawing/2014/main" id="{F3BB1A52-E228-434E-8F41-6B590E2D4A63}"/>
              </a:ext>
            </a:extLst>
          </p:cNvPr>
          <p:cNvSpPr>
            <a:spLocks noGrp="1"/>
          </p:cNvSpPr>
          <p:nvPr>
            <p:ph sz="half" idx="2"/>
          </p:nvPr>
        </p:nvSpPr>
        <p:spPr>
          <a:xfrm>
            <a:off x="6469083" y="2138553"/>
            <a:ext cx="5181600" cy="3903473"/>
          </a:xfrm>
        </p:spPr>
        <p:txBody>
          <a:bodyPr>
            <a:normAutofit fontScale="40000" lnSpcReduction="20000"/>
          </a:bodyPr>
          <a:lstStyle/>
          <a:p>
            <a:r>
              <a:rPr lang="en-US" sz="5000" dirty="0"/>
              <a:t>Identify and address barriers to support </a:t>
            </a:r>
          </a:p>
          <a:p>
            <a:pPr marL="0" indent="0">
              <a:buNone/>
            </a:pPr>
            <a:endParaRPr lang="en-US" sz="5000" dirty="0"/>
          </a:p>
          <a:p>
            <a:r>
              <a:rPr lang="en-US" sz="5000" dirty="0"/>
              <a:t>Don’t close, reallocate </a:t>
            </a:r>
          </a:p>
          <a:p>
            <a:pPr marL="0" indent="0">
              <a:buNone/>
            </a:pPr>
            <a:endParaRPr lang="en-US" sz="5000" dirty="0"/>
          </a:p>
          <a:p>
            <a:pPr marL="0" indent="0">
              <a:buNone/>
            </a:pPr>
            <a:r>
              <a:rPr lang="en-US" sz="5000" dirty="0"/>
              <a:t>↑ Increase quality of life</a:t>
            </a:r>
          </a:p>
          <a:p>
            <a:pPr marL="0" indent="0">
              <a:buNone/>
            </a:pPr>
            <a:r>
              <a:rPr lang="en-US" sz="5000" dirty="0"/>
              <a:t>↑ Improved functionality</a:t>
            </a:r>
          </a:p>
          <a:p>
            <a:pPr marL="0" indent="0">
              <a:buNone/>
            </a:pPr>
            <a:r>
              <a:rPr lang="en-US" sz="5000" dirty="0"/>
              <a:t>↓ Reduce risk</a:t>
            </a:r>
          </a:p>
          <a:p>
            <a:pPr marL="0" indent="0">
              <a:buNone/>
            </a:pPr>
            <a:endParaRPr lang="en-US" sz="5000" dirty="0"/>
          </a:p>
          <a:p>
            <a:pPr marL="0" indent="0">
              <a:buNone/>
            </a:pPr>
            <a:endParaRPr lang="en-US" dirty="0"/>
          </a:p>
        </p:txBody>
      </p:sp>
      <p:pic>
        <p:nvPicPr>
          <p:cNvPr id="7" name="Picture 6">
            <a:extLst>
              <a:ext uri="{FF2B5EF4-FFF2-40B4-BE49-F238E27FC236}">
                <a16:creationId xmlns:a16="http://schemas.microsoft.com/office/drawing/2014/main" id="{EA7A6523-8A88-3436-3699-05F27EEF055E}"/>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9989622" y="4750127"/>
            <a:ext cx="1754582" cy="1169721"/>
          </a:xfrm>
          <a:prstGeom prst="rect">
            <a:avLst/>
          </a:prstGeom>
        </p:spPr>
      </p:pic>
    </p:spTree>
    <p:extLst>
      <p:ext uri="{BB962C8B-B14F-4D97-AF65-F5344CB8AC3E}">
        <p14:creationId xmlns:p14="http://schemas.microsoft.com/office/powerpoint/2010/main" val="1778998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0CBBD-CD6F-F89C-484F-9432DFC0EAF2}"/>
              </a:ext>
            </a:extLst>
          </p:cNvPr>
          <p:cNvSpPr>
            <a:spLocks noGrp="1"/>
          </p:cNvSpPr>
          <p:nvPr>
            <p:ph type="title"/>
          </p:nvPr>
        </p:nvSpPr>
        <p:spPr/>
        <p:txBody>
          <a:bodyPr/>
          <a:lstStyle/>
          <a:p>
            <a:r>
              <a:rPr lang="en-GB" dirty="0"/>
              <a:t>A problem V. a solution</a:t>
            </a:r>
          </a:p>
        </p:txBody>
      </p:sp>
      <p:sp>
        <p:nvSpPr>
          <p:cNvPr id="3" name="Content Placeholder 2">
            <a:extLst>
              <a:ext uri="{FF2B5EF4-FFF2-40B4-BE49-F238E27FC236}">
                <a16:creationId xmlns:a16="http://schemas.microsoft.com/office/drawing/2014/main" id="{CD2259FC-21D0-E2A0-7E62-46924E8FB434}"/>
              </a:ext>
            </a:extLst>
          </p:cNvPr>
          <p:cNvSpPr>
            <a:spLocks noGrp="1"/>
          </p:cNvSpPr>
          <p:nvPr>
            <p:ph sz="half" idx="1"/>
          </p:nvPr>
        </p:nvSpPr>
        <p:spPr>
          <a:xfrm>
            <a:off x="838200" y="1990900"/>
            <a:ext cx="4232565" cy="1796349"/>
          </a:xfrm>
        </p:spPr>
        <p:txBody>
          <a:bodyPr>
            <a:normAutofit/>
          </a:bodyPr>
          <a:lstStyle/>
          <a:p>
            <a:pPr marL="0" indent="0" algn="ctr">
              <a:buNone/>
            </a:pPr>
            <a:r>
              <a:rPr lang="en-GB" dirty="0"/>
              <a:t>Individuals can be seen as the </a:t>
            </a:r>
            <a:r>
              <a:rPr lang="en-GB" b="1" i="1" dirty="0"/>
              <a:t>problem</a:t>
            </a:r>
            <a:r>
              <a:rPr lang="en-GB" dirty="0"/>
              <a:t> rather than a person in need of support  </a:t>
            </a:r>
          </a:p>
        </p:txBody>
      </p:sp>
      <p:sp>
        <p:nvSpPr>
          <p:cNvPr id="5" name="Content Placeholder 2">
            <a:extLst>
              <a:ext uri="{FF2B5EF4-FFF2-40B4-BE49-F238E27FC236}">
                <a16:creationId xmlns:a16="http://schemas.microsoft.com/office/drawing/2014/main" id="{D70C4BF5-6E97-EB5A-E9E2-00AC5DA5C2A2}"/>
              </a:ext>
            </a:extLst>
          </p:cNvPr>
          <p:cNvSpPr txBox="1">
            <a:spLocks/>
          </p:cNvSpPr>
          <p:nvPr/>
        </p:nvSpPr>
        <p:spPr>
          <a:xfrm>
            <a:off x="566092" y="4094584"/>
            <a:ext cx="4809504" cy="1784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Often individuals see hoarding behaviours as a </a:t>
            </a:r>
            <a:r>
              <a:rPr lang="en-GB" b="1" dirty="0"/>
              <a:t>solution</a:t>
            </a:r>
            <a:r>
              <a:rPr lang="en-GB" dirty="0"/>
              <a:t> </a:t>
            </a:r>
          </a:p>
          <a:p>
            <a:endParaRPr lang="en-GB" dirty="0"/>
          </a:p>
          <a:p>
            <a:endParaRPr lang="en-GB" dirty="0"/>
          </a:p>
        </p:txBody>
      </p:sp>
      <p:sp>
        <p:nvSpPr>
          <p:cNvPr id="4" name="Content Placeholder 2">
            <a:extLst>
              <a:ext uri="{FF2B5EF4-FFF2-40B4-BE49-F238E27FC236}">
                <a16:creationId xmlns:a16="http://schemas.microsoft.com/office/drawing/2014/main" id="{06F5AFE5-89D7-E0FB-E9AA-9D455D34C84B}"/>
              </a:ext>
            </a:extLst>
          </p:cNvPr>
          <p:cNvSpPr txBox="1">
            <a:spLocks/>
          </p:cNvSpPr>
          <p:nvPr/>
        </p:nvSpPr>
        <p:spPr>
          <a:xfrm>
            <a:off x="6301842" y="1690688"/>
            <a:ext cx="4809504" cy="17844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ontserrat"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ontserra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ontserra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dirty="0"/>
              <a:t>Hoarding is usually a symptom of something else</a:t>
            </a:r>
          </a:p>
          <a:p>
            <a:endParaRPr lang="en-GB" dirty="0"/>
          </a:p>
          <a:p>
            <a:endParaRPr lang="en-GB" dirty="0"/>
          </a:p>
        </p:txBody>
      </p:sp>
      <p:pic>
        <p:nvPicPr>
          <p:cNvPr id="6" name="Picture 5" descr="Image">
            <a:extLst>
              <a:ext uri="{FF2B5EF4-FFF2-40B4-BE49-F238E27FC236}">
                <a16:creationId xmlns:a16="http://schemas.microsoft.com/office/drawing/2014/main" id="{65D65051-E0E2-921A-8F67-395F9F243DCC}"/>
              </a:ext>
            </a:extLst>
          </p:cNvPr>
          <p:cNvPicPr/>
          <p:nvPr/>
        </p:nvPicPr>
        <p:blipFill rotWithShape="1">
          <a:blip r:embed="rId3" r:link="rId4" cstate="print">
            <a:extLst>
              <a:ext uri="{28A0092B-C50C-407E-A947-70E740481C1C}">
                <a14:useLocalDpi xmlns:a14="http://schemas.microsoft.com/office/drawing/2010/main" val="0"/>
              </a:ext>
            </a:extLst>
          </a:blip>
          <a:srcRect l="3680" t="16900" r="12926" b="17147"/>
          <a:stretch>
            <a:fillRect/>
          </a:stretch>
        </p:blipFill>
        <p:spPr bwMode="auto">
          <a:xfrm>
            <a:off x="6852094" y="3016251"/>
            <a:ext cx="3709000" cy="2955770"/>
          </a:xfrm>
          <a:prstGeom prst="rect">
            <a:avLst/>
          </a:prstGeom>
          <a:noFill/>
        </p:spPr>
      </p:pic>
    </p:spTree>
    <p:extLst>
      <p:ext uri="{BB962C8B-B14F-4D97-AF65-F5344CB8AC3E}">
        <p14:creationId xmlns:p14="http://schemas.microsoft.com/office/powerpoint/2010/main" val="396495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E0C01-C3AE-8C2D-5E79-32F109E536A5}"/>
              </a:ext>
            </a:extLst>
          </p:cNvPr>
          <p:cNvSpPr>
            <a:spLocks noGrp="1"/>
          </p:cNvSpPr>
          <p:nvPr>
            <p:ph type="title"/>
          </p:nvPr>
        </p:nvSpPr>
        <p:spPr>
          <a:xfrm>
            <a:off x="838200" y="365125"/>
            <a:ext cx="10515600" cy="1325563"/>
          </a:xfrm>
        </p:spPr>
        <p:txBody>
          <a:bodyPr anchor="ctr">
            <a:normAutofit/>
          </a:bodyPr>
          <a:lstStyle/>
          <a:p>
            <a:r>
              <a:rPr lang="en-GB" dirty="0"/>
              <a:t>The Wigan Way</a:t>
            </a:r>
          </a:p>
        </p:txBody>
      </p:sp>
      <p:graphicFrame>
        <p:nvGraphicFramePr>
          <p:cNvPr id="13" name="Content Placeholder 3" descr="6 ways of working: &#10;See the person&#10;Listen deeply &#10;know this place&#10;do the right thing&#10;connect to neighbourhoods&#10;show our love and pride">
            <a:extLst>
              <a:ext uri="{FF2B5EF4-FFF2-40B4-BE49-F238E27FC236}">
                <a16:creationId xmlns:a16="http://schemas.microsoft.com/office/drawing/2014/main" id="{A94D3E51-8F35-D426-E3E3-759B2FD245B8}"/>
              </a:ext>
            </a:extLst>
          </p:cNvPr>
          <p:cNvGraphicFramePr>
            <a:graphicFrameLocks noGrp="1"/>
          </p:cNvGraphicFramePr>
          <p:nvPr>
            <p:ph idx="1"/>
            <p:extLst>
              <p:ext uri="{D42A27DB-BD31-4B8C-83A1-F6EECF244321}">
                <p14:modId xmlns:p14="http://schemas.microsoft.com/office/powerpoint/2010/main" val="105355770"/>
              </p:ext>
            </p:extLst>
          </p:nvPr>
        </p:nvGraphicFramePr>
        <p:xfrm>
          <a:off x="6284101" y="1588119"/>
          <a:ext cx="436905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AF30AB1-0016-C326-179B-B8C1F4624F0F}"/>
              </a:ext>
            </a:extLst>
          </p:cNvPr>
          <p:cNvSpPr txBox="1"/>
          <p:nvPr/>
        </p:nvSpPr>
        <p:spPr>
          <a:xfrm>
            <a:off x="1218210" y="2245489"/>
            <a:ext cx="4369055" cy="2862322"/>
          </a:xfrm>
          <a:prstGeom prst="rect">
            <a:avLst/>
          </a:prstGeom>
          <a:solidFill>
            <a:schemeClr val="tx1"/>
          </a:solidFill>
        </p:spPr>
        <p:txBody>
          <a:bodyPr wrap="square" rtlCol="0">
            <a:spAutoFit/>
          </a:bodyPr>
          <a:lstStyle/>
          <a:p>
            <a:r>
              <a:rPr lang="en-GB" sz="2000" b="1" dirty="0">
                <a:solidFill>
                  <a:schemeClr val="bg1"/>
                </a:solidFill>
              </a:rPr>
              <a:t>The person who says “that’s not my job” is usually right. </a:t>
            </a:r>
          </a:p>
          <a:p>
            <a:endParaRPr lang="en-GB" sz="2000" b="1" dirty="0">
              <a:solidFill>
                <a:schemeClr val="bg1"/>
              </a:solidFill>
            </a:endParaRPr>
          </a:p>
          <a:p>
            <a:r>
              <a:rPr lang="en-GB" sz="2000" b="1" dirty="0">
                <a:solidFill>
                  <a:schemeClr val="bg1"/>
                </a:solidFill>
              </a:rPr>
              <a:t>It’s not their job.</a:t>
            </a:r>
          </a:p>
          <a:p>
            <a:endParaRPr lang="en-GB" sz="2000" b="1" dirty="0">
              <a:solidFill>
                <a:schemeClr val="bg1"/>
              </a:solidFill>
            </a:endParaRPr>
          </a:p>
          <a:p>
            <a:r>
              <a:rPr lang="en-GB" sz="2000" b="1" dirty="0">
                <a:solidFill>
                  <a:schemeClr val="bg1"/>
                </a:solidFill>
              </a:rPr>
              <a:t>It’s their opportunity.</a:t>
            </a:r>
          </a:p>
          <a:p>
            <a:endParaRPr lang="en-GB" sz="2000" b="1" dirty="0">
              <a:solidFill>
                <a:schemeClr val="bg1"/>
              </a:solidFill>
            </a:endParaRPr>
          </a:p>
          <a:p>
            <a:r>
              <a:rPr lang="en-GB" sz="2000" b="1" dirty="0">
                <a:solidFill>
                  <a:schemeClr val="bg1"/>
                </a:solidFill>
              </a:rPr>
              <a:t>And they just announced they don’t want it.</a:t>
            </a:r>
            <a:endParaRPr lang="en-GB" dirty="0"/>
          </a:p>
        </p:txBody>
      </p:sp>
    </p:spTree>
    <p:extLst>
      <p:ext uri="{BB962C8B-B14F-4D97-AF65-F5344CB8AC3E}">
        <p14:creationId xmlns:p14="http://schemas.microsoft.com/office/powerpoint/2010/main" val="1585011108"/>
      </p:ext>
    </p:extLst>
  </p:cSld>
  <p:clrMapOvr>
    <a:masterClrMapping/>
  </p:clrMapOvr>
</p:sld>
</file>

<file path=ppt/theme/theme1.xml><?xml version="1.0" encoding="utf-8"?>
<a:theme xmlns:a="http://schemas.openxmlformats.org/drawingml/2006/main" name="Progress with Unity">
  <a:themeElements>
    <a:clrScheme name="0054B0">
      <a:dk1>
        <a:srgbClr val="000000"/>
      </a:dk1>
      <a:lt1>
        <a:srgbClr val="FFFFFF"/>
      </a:lt1>
      <a:dk2>
        <a:srgbClr val="205D70"/>
      </a:dk2>
      <a:lt2>
        <a:srgbClr val="E8E8E8"/>
      </a:lt2>
      <a:accent1>
        <a:srgbClr val="69ADF2"/>
      </a:accent1>
      <a:accent2>
        <a:srgbClr val="FFA328"/>
      </a:accent2>
      <a:accent3>
        <a:srgbClr val="00F7B1"/>
      </a:accent3>
      <a:accent4>
        <a:srgbClr val="FF8FBB"/>
      </a:accent4>
      <a:accent5>
        <a:srgbClr val="BA85BC"/>
      </a:accent5>
      <a:accent6>
        <a:srgbClr val="FFFE49"/>
      </a:accent6>
      <a:hlink>
        <a:srgbClr val="0054B0"/>
      </a:hlink>
      <a:folHlink>
        <a:srgbClr val="FFC6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ogress with Unity (no footer)">
  <a:themeElements>
    <a:clrScheme name="0054B0">
      <a:dk1>
        <a:srgbClr val="000000"/>
      </a:dk1>
      <a:lt1>
        <a:srgbClr val="FFFFFF"/>
      </a:lt1>
      <a:dk2>
        <a:srgbClr val="205D70"/>
      </a:dk2>
      <a:lt2>
        <a:srgbClr val="E8E8E8"/>
      </a:lt2>
      <a:accent1>
        <a:srgbClr val="69ADF2"/>
      </a:accent1>
      <a:accent2>
        <a:srgbClr val="FFA328"/>
      </a:accent2>
      <a:accent3>
        <a:srgbClr val="00F7B1"/>
      </a:accent3>
      <a:accent4>
        <a:srgbClr val="FF8FBB"/>
      </a:accent4>
      <a:accent5>
        <a:srgbClr val="BA85BC"/>
      </a:accent5>
      <a:accent6>
        <a:srgbClr val="FFFE49"/>
      </a:accent6>
      <a:hlink>
        <a:srgbClr val="0054B0"/>
      </a:hlink>
      <a:folHlink>
        <a:srgbClr val="FFC6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ate xmlns="9efa83ec-9655-45b0-ac17-09d087636107" xsi:nil="true"/>
    <Total xmlns="9efa83ec-9655-45b0-ac17-09d087636107" xsi:nil="true"/>
    <_ip_UnifiedCompliancePolicyProperties xmlns="http://schemas.microsoft.com/sharepoint/v3" xsi:nil="true"/>
    <Likelihood xmlns="9efa83ec-9655-45b0-ac17-09d087636107" xsi:nil="true"/>
    <TaxCatchAll xmlns="485ccc16-dab9-4d37-afa7-2a5708785cc6" xsi:nil="true"/>
    <lcf76f155ced4ddcb4097134ff3c332f xmlns="9efa83ec-9655-45b0-ac17-09d087636107">
      <Terms xmlns="http://schemas.microsoft.com/office/infopath/2007/PartnerControls"/>
    </lcf76f155ced4ddcb4097134ff3c332f>
    <Consequences_x002f_Impact xmlns="9efa83ec-9655-45b0-ac17-09d08763610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A79DAF77EA3CE46B0DD900A64DA4E6A" ma:contentTypeVersion="21" ma:contentTypeDescription="Create a new document." ma:contentTypeScope="" ma:versionID="1963a08e919e43d82f61c1ca8e01d147">
  <xsd:schema xmlns:xsd="http://www.w3.org/2001/XMLSchema" xmlns:xs="http://www.w3.org/2001/XMLSchema" xmlns:p="http://schemas.microsoft.com/office/2006/metadata/properties" xmlns:ns1="http://schemas.microsoft.com/sharepoint/v3" xmlns:ns2="9efa83ec-9655-45b0-ac17-09d087636107" xmlns:ns3="485ccc16-dab9-4d37-afa7-2a5708785cc6" targetNamespace="http://schemas.microsoft.com/office/2006/metadata/properties" ma:root="true" ma:fieldsID="f1a3e3bb26480e946020d7a85dddf87c" ns1:_="" ns2:_="" ns3:_="">
    <xsd:import namespace="http://schemas.microsoft.com/sharepoint/v3"/>
    <xsd:import namespace="9efa83ec-9655-45b0-ac17-09d087636107"/>
    <xsd:import namespace="485ccc16-dab9-4d37-afa7-2a5708785cc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SearchProperties" minOccurs="0"/>
                <xsd:element ref="ns2:Date" minOccurs="0"/>
                <xsd:element ref="ns2:MediaServiceLocation" minOccurs="0"/>
                <xsd:element ref="ns2:Likelihood" minOccurs="0"/>
                <xsd:element ref="ns2:Consequences_x002f_Impact" minOccurs="0"/>
                <xsd:element ref="ns2:Tota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efa83ec-9655-45b0-ac17-09d0876361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81a9e0d-da74-46e0-b031-a10a31cdae5b"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Date" ma:index="24" nillable="true" ma:displayName="Description" ma:format="DateOnly" ma:internalName="Date">
      <xsd:simpleType>
        <xsd:restriction base="dms:DateTime"/>
      </xsd:simpleType>
    </xsd:element>
    <xsd:element name="MediaServiceLocation" ma:index="25" nillable="true" ma:displayName="Location" ma:description="" ma:indexed="true" ma:internalName="MediaServiceLocation" ma:readOnly="true">
      <xsd:simpleType>
        <xsd:restriction base="dms:Text"/>
      </xsd:simpleType>
    </xsd:element>
    <xsd:element name="Likelihood" ma:index="26" nillable="true" ma:displayName="Likelihood" ma:format="Dropdown" ma:internalName="Likelihood">
      <xsd:simpleType>
        <xsd:restriction base="dms:Choice">
          <xsd:enumeration value="1 - Rare"/>
          <xsd:enumeration value="2 - Unlikely"/>
          <xsd:enumeration value="3 - Possible"/>
          <xsd:enumeration value="4 - Likely"/>
          <xsd:enumeration value="5 - Almost Certain"/>
        </xsd:restriction>
      </xsd:simpleType>
    </xsd:element>
    <xsd:element name="Consequences_x002f_Impact" ma:index="27" nillable="true" ma:displayName="Consequences / Impact" ma:format="Dropdown" ma:internalName="Consequences_x002f_Impact">
      <xsd:simpleType>
        <xsd:restriction base="dms:Choice">
          <xsd:enumeration value="1 - Almost None"/>
          <xsd:enumeration value="2 - Minor"/>
          <xsd:enumeration value="3 - Moderate"/>
          <xsd:enumeration value="4 - Major"/>
          <xsd:enumeration value="5 - Catastrophic"/>
        </xsd:restriction>
      </xsd:simpleType>
    </xsd:element>
    <xsd:element name="Total" ma:index="28" nillable="true" ma:displayName="Total" ma:format="Dropdown" ma:internalName="Total" ma:percentage="FALSE">
      <xsd:simpleType>
        <xsd:restriction base="dms:Number">
          <xsd:maxInclusive value="5"/>
          <xsd:minInclusive value="1"/>
        </xsd:restriction>
      </xsd:simpleType>
    </xsd:element>
  </xsd:schema>
  <xsd:schema xmlns:xsd="http://www.w3.org/2001/XMLSchema" xmlns:xs="http://www.w3.org/2001/XMLSchema" xmlns:dms="http://schemas.microsoft.com/office/2006/documentManagement/types" xmlns:pc="http://schemas.microsoft.com/office/infopath/2007/PartnerControls" targetNamespace="485ccc16-dab9-4d37-afa7-2a5708785cc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7790b541-86c1-4f0a-a46d-ce9cbc78c217}" ma:internalName="TaxCatchAll" ma:showField="CatchAllData" ma:web="485ccc16-dab9-4d37-afa7-2a5708785cc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DE4F30-4513-4FD8-91CA-FE3C467551F7}">
  <ds:schemaRefs>
    <ds:schemaRef ds:uri="http://schemas.microsoft.com/office/2006/metadata/properties"/>
    <ds:schemaRef ds:uri="http://schemas.microsoft.com/office/infopath/2007/PartnerControls"/>
    <ds:schemaRef ds:uri="http://schemas.microsoft.com/sharepoint/v3"/>
    <ds:schemaRef ds:uri="9efa83ec-9655-45b0-ac17-09d087636107"/>
    <ds:schemaRef ds:uri="485ccc16-dab9-4d37-afa7-2a5708785cc6"/>
  </ds:schemaRefs>
</ds:datastoreItem>
</file>

<file path=customXml/itemProps2.xml><?xml version="1.0" encoding="utf-8"?>
<ds:datastoreItem xmlns:ds="http://schemas.openxmlformats.org/officeDocument/2006/customXml" ds:itemID="{FEF14AA2-68D4-4F9D-A417-0B51E4B135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efa83ec-9655-45b0-ac17-09d087636107"/>
    <ds:schemaRef ds:uri="485ccc16-dab9-4d37-afa7-2a5708785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6B434F-D81F-4D2F-8FD1-D8E69CE8BBEE}">
  <ds:schemaRefs>
    <ds:schemaRef ds:uri="http://schemas.microsoft.com/sharepoint/v3/contenttype/forms"/>
  </ds:schemaRefs>
</ds:datastoreItem>
</file>

<file path=docMetadata/LabelInfo.xml><?xml version="1.0" encoding="utf-8"?>
<clbl:labelList xmlns:clbl="http://schemas.microsoft.com/office/2020/mipLabelMetadata">
  <clbl:label id="{8e20fea2-f588-4539-b62c-d5cbd4914cb6}" enabled="0" method="" siteId="{8e20fea2-f588-4539-b62c-d5cbd4914cb6}" removed="1"/>
</clbl:labelList>
</file>

<file path=docProps/app.xml><?xml version="1.0" encoding="utf-8"?>
<Properties xmlns="http://schemas.openxmlformats.org/officeDocument/2006/extended-properties" xmlns:vt="http://schemas.openxmlformats.org/officeDocument/2006/docPropsVTypes">
  <TotalTime>2329</TotalTime>
  <Words>2981</Words>
  <Application>Microsoft Office PowerPoint</Application>
  <PresentationFormat>Widescreen</PresentationFormat>
  <Paragraphs>264</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Aptos</vt:lpstr>
      <vt:lpstr>Arial</vt:lpstr>
      <vt:lpstr>Calibri</vt:lpstr>
      <vt:lpstr>Montserrat</vt:lpstr>
      <vt:lpstr>Wingdings</vt:lpstr>
      <vt:lpstr>Progress with Unity</vt:lpstr>
      <vt:lpstr>Progress with Unity (no footer)</vt:lpstr>
      <vt:lpstr>Supporting People Who Live in Hoarded Homes October 25  </vt:lpstr>
      <vt:lpstr>Who am I?</vt:lpstr>
      <vt:lpstr>What is hoarding?</vt:lpstr>
      <vt:lpstr>Hoarding Disorder boundaries with:  </vt:lpstr>
      <vt:lpstr>Why do people hoard?  </vt:lpstr>
      <vt:lpstr>Trauma Informed</vt:lpstr>
      <vt:lpstr>Extending an olive branch </vt:lpstr>
      <vt:lpstr>A problem V. a solution</vt:lpstr>
      <vt:lpstr>The Wigan Way</vt:lpstr>
      <vt:lpstr>The Wigan Way</vt:lpstr>
      <vt:lpstr>Support should never feel like punishment</vt:lpstr>
      <vt:lpstr>Best practice</vt:lpstr>
      <vt:lpstr>Belongings Peer Support Group</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Mark</dc:creator>
  <cp:lastModifiedBy>McMaster, Caitlin</cp:lastModifiedBy>
  <cp:revision>104</cp:revision>
  <dcterms:created xsi:type="dcterms:W3CDTF">2024-03-19T15:31:23Z</dcterms:created>
  <dcterms:modified xsi:type="dcterms:W3CDTF">2025-10-22T12:00:13Z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0x0101005A79DAF77EA3CE46B0DD900A64DA4E6A</vt:lpwstr>
  </property>
</Properties>
</file>